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4dd88543f145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40c622feb045b0"/>
  </p:sldMasterIdLst>
  <p:sldIdLst>
    <p:sldId xmlns:r="http://schemas.openxmlformats.org/officeDocument/2006/relationships" id="256" r:id="R8153094c835441a0"/>
    <p:sldId xmlns:r="http://schemas.openxmlformats.org/officeDocument/2006/relationships" id="257" r:id="R6df4d6d9c9314254"/>
    <p:sldId xmlns:r="http://schemas.openxmlformats.org/officeDocument/2006/relationships" id="258" r:id="Rf875c7c2523f467e"/>
    <p:sldId xmlns:r="http://schemas.openxmlformats.org/officeDocument/2006/relationships" id="259" r:id="R1875727d86044f28"/>
    <p:sldId xmlns:r="http://schemas.openxmlformats.org/officeDocument/2006/relationships" id="260" r:id="R2c2fc62001ba41b8"/>
    <p:sldId xmlns:r="http://schemas.openxmlformats.org/officeDocument/2006/relationships" id="261" r:id="Rcf87735fb1a24fee"/>
    <p:sldId xmlns:r="http://schemas.openxmlformats.org/officeDocument/2006/relationships" id="262" r:id="R284f78112d9441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0c622feb045b0" /><Relationship Type="http://schemas.openxmlformats.org/officeDocument/2006/relationships/slide" Target="/ppt/slides/slide1.xml" Id="R8153094c835441a0" /><Relationship Type="http://schemas.openxmlformats.org/officeDocument/2006/relationships/slide" Target="/ppt/slides/slide2.xml" Id="R6df4d6d9c9314254" /><Relationship Type="http://schemas.openxmlformats.org/officeDocument/2006/relationships/slide" Target="/ppt/slides/slide3.xml" Id="Rf875c7c2523f467e" /><Relationship Type="http://schemas.openxmlformats.org/officeDocument/2006/relationships/slide" Target="/ppt/slides/slide4.xml" Id="R1875727d86044f28" /><Relationship Type="http://schemas.openxmlformats.org/officeDocument/2006/relationships/slide" Target="/ppt/slides/slide5.xml" Id="R2c2fc62001ba41b8" /><Relationship Type="http://schemas.openxmlformats.org/officeDocument/2006/relationships/slide" Target="/ppt/slides/slide6.xml" Id="Rcf87735fb1a24fee" /><Relationship Type="http://schemas.openxmlformats.org/officeDocument/2006/relationships/slide" Target="/ppt/slides/slide7.xml" Id="R284f78112d9441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ba2e2459c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a20f1df3dd4a9a" /><Relationship Type="http://schemas.openxmlformats.org/officeDocument/2006/relationships/theme" Target="/ppt/slideMasters/theme/theme1.xml" Id="Ra4bddbe77c8f4c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a20f1df3dd4a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d4663d04b48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3ca309b53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58dcb4d3449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fcf36d9a849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b03a1b90343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c91f339ef47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cbb16741541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THOLFSEN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REGNSKAP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193 750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−356 779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1 141 026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1 239 049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THOLFSEN OLE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Petter Tholfsen, Romberggata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3256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877 499 642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THOLFSEN REGNSKAP AS</a:t>
            </a:r>
          </a:p>
        </p:txBody>
      </p:sp>
    </p:spTree>
  </p:cSld>
  <p:clrMapOvr>
    <a:masterClrMapping xmlns:a="http://schemas.openxmlformats.org/drawingml/2006/main"/>
  </p:clrMapOvr>
</p:sld>
</file>