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f76e3501fb4d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88bbeb364f4251"/>
  </p:sldMasterIdLst>
  <p:sldIdLst>
    <p:sldId xmlns:r="http://schemas.openxmlformats.org/officeDocument/2006/relationships" id="256" r:id="R4eab7ed6a9fa4a47"/>
    <p:sldId xmlns:r="http://schemas.openxmlformats.org/officeDocument/2006/relationships" id="257" r:id="Ra3b43433854241af"/>
    <p:sldId xmlns:r="http://schemas.openxmlformats.org/officeDocument/2006/relationships" id="258" r:id="R8856b9bb5bb8437e"/>
    <p:sldId xmlns:r="http://schemas.openxmlformats.org/officeDocument/2006/relationships" id="259" r:id="Rcad70a375cff4d1a"/>
    <p:sldId xmlns:r="http://schemas.openxmlformats.org/officeDocument/2006/relationships" id="260" r:id="Ref35f766c194478a"/>
    <p:sldId xmlns:r="http://schemas.openxmlformats.org/officeDocument/2006/relationships" id="261" r:id="Rc0eeebf616864527"/>
    <p:sldId xmlns:r="http://schemas.openxmlformats.org/officeDocument/2006/relationships" id="262" r:id="Rd0c77cd85eea45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88bbeb364f4251" /><Relationship Type="http://schemas.openxmlformats.org/officeDocument/2006/relationships/slide" Target="/ppt/slides/slide1.xml" Id="R4eab7ed6a9fa4a47" /><Relationship Type="http://schemas.openxmlformats.org/officeDocument/2006/relationships/slide" Target="/ppt/slides/slide2.xml" Id="Ra3b43433854241af" /><Relationship Type="http://schemas.openxmlformats.org/officeDocument/2006/relationships/slide" Target="/ppt/slides/slide3.xml" Id="R8856b9bb5bb8437e" /><Relationship Type="http://schemas.openxmlformats.org/officeDocument/2006/relationships/slide" Target="/ppt/slides/slide4.xml" Id="Rcad70a375cff4d1a" /><Relationship Type="http://schemas.openxmlformats.org/officeDocument/2006/relationships/slide" Target="/ppt/slides/slide5.xml" Id="Ref35f766c194478a" /><Relationship Type="http://schemas.openxmlformats.org/officeDocument/2006/relationships/slide" Target="/ppt/slides/slide6.xml" Id="Rc0eeebf616864527" /><Relationship Type="http://schemas.openxmlformats.org/officeDocument/2006/relationships/slide" Target="/ppt/slides/slide7.xml" Id="Rd0c77cd85eea45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e556bebadd4e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c281c06564e42" /><Relationship Type="http://schemas.openxmlformats.org/officeDocument/2006/relationships/theme" Target="/ppt/slideMasters/theme/theme1.xml" Id="R514d28c2599043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6c281c06564e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bb758fafa4a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35eadd9cd47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34984c38845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178d1ab9f42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2bfe8913642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d65dd39924c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2df6c094b48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FREDDY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FREDDY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FREDDY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FREDDY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FREDDY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FREDDY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−1 695 866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19 462 136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203 101 573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203 373 755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FREDDY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HENRIKSEN DAG FREDDY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HENRIKSEN JAN ERIK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HENRIKSEN GRO BREDAL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HENRIKSEN HANS FREDDY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FREDDY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Hasleskogveien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46 58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freddy.invest@c2i.net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878 657 322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FREDDY INVEST AS</a:t>
            </a:r>
          </a:p>
        </p:txBody>
      </p:sp>
    </p:spTree>
  </p:cSld>
  <p:clrMapOvr>
    <a:masterClrMapping xmlns:a="http://schemas.openxmlformats.org/drawingml/2006/main"/>
  </p:clrMapOvr>
</p:sld>
</file>