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5e476ce81347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dcbcff6ab24d0c"/>
  </p:sldMasterIdLst>
  <p:sldIdLst>
    <p:sldId xmlns:r="http://schemas.openxmlformats.org/officeDocument/2006/relationships" id="256" r:id="R1e52b6c1c0e34dcd"/>
    <p:sldId xmlns:r="http://schemas.openxmlformats.org/officeDocument/2006/relationships" id="257" r:id="Rfcbac35da18e45a4"/>
    <p:sldId xmlns:r="http://schemas.openxmlformats.org/officeDocument/2006/relationships" id="258" r:id="Reb6e39d522ec4dee"/>
    <p:sldId xmlns:r="http://schemas.openxmlformats.org/officeDocument/2006/relationships" id="259" r:id="Rfe0fc6502e0b4a0f"/>
    <p:sldId xmlns:r="http://schemas.openxmlformats.org/officeDocument/2006/relationships" id="260" r:id="Rc2ad328cfeff4f57"/>
    <p:sldId xmlns:r="http://schemas.openxmlformats.org/officeDocument/2006/relationships" id="261" r:id="R981add4cdd254f8c"/>
    <p:sldId xmlns:r="http://schemas.openxmlformats.org/officeDocument/2006/relationships" id="262" r:id="Rd1b9a24045f948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cbcff6ab24d0c" /><Relationship Type="http://schemas.openxmlformats.org/officeDocument/2006/relationships/slide" Target="/ppt/slides/slide1.xml" Id="R1e52b6c1c0e34dcd" /><Relationship Type="http://schemas.openxmlformats.org/officeDocument/2006/relationships/slide" Target="/ppt/slides/slide2.xml" Id="Rfcbac35da18e45a4" /><Relationship Type="http://schemas.openxmlformats.org/officeDocument/2006/relationships/slide" Target="/ppt/slides/slide3.xml" Id="Reb6e39d522ec4dee" /><Relationship Type="http://schemas.openxmlformats.org/officeDocument/2006/relationships/slide" Target="/ppt/slides/slide4.xml" Id="Rfe0fc6502e0b4a0f" /><Relationship Type="http://schemas.openxmlformats.org/officeDocument/2006/relationships/slide" Target="/ppt/slides/slide5.xml" Id="Rc2ad328cfeff4f57" /><Relationship Type="http://schemas.openxmlformats.org/officeDocument/2006/relationships/slide" Target="/ppt/slides/slide6.xml" Id="R981add4cdd254f8c" /><Relationship Type="http://schemas.openxmlformats.org/officeDocument/2006/relationships/slide" Target="/ppt/slides/slide7.xml" Id="Rd1b9a24045f948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3b8ebcda6946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d6460f5f440eb" /><Relationship Type="http://schemas.openxmlformats.org/officeDocument/2006/relationships/theme" Target="/ppt/slideMasters/theme/theme1.xml" Id="R008953dd02c346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9d6460f5f440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4365b879b4e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721d6a6a548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f2e3bcb3641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5b256f6144b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c28c4c69149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e3afb6b4049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07cdee56840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EQUITY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4 905 725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13 645 320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17 007 239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SÆTRENES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Onglasætra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879 324 432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EQUITY AS</a:t>
            </a:r>
          </a:p>
        </p:txBody>
      </p:sp>
    </p:spTree>
  </p:cSld>
  <p:clrMapOvr>
    <a:masterClrMapping xmlns:a="http://schemas.openxmlformats.org/drawingml/2006/main"/>
  </p:clrMapOvr>
</p:sld>
</file>