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53d860641440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f6c0aadf1c4783"/>
  </p:sldMasterIdLst>
  <p:sldIdLst>
    <p:sldId xmlns:r="http://schemas.openxmlformats.org/officeDocument/2006/relationships" id="256" r:id="R6df7c81f691841d2"/>
    <p:sldId xmlns:r="http://schemas.openxmlformats.org/officeDocument/2006/relationships" id="257" r:id="Rcfd0d95e18594298"/>
    <p:sldId xmlns:r="http://schemas.openxmlformats.org/officeDocument/2006/relationships" id="258" r:id="R021c975149524fce"/>
    <p:sldId xmlns:r="http://schemas.openxmlformats.org/officeDocument/2006/relationships" id="259" r:id="R35c0778a1f044e98"/>
    <p:sldId xmlns:r="http://schemas.openxmlformats.org/officeDocument/2006/relationships" id="260" r:id="R61d60acca28d4e95"/>
    <p:sldId xmlns:r="http://schemas.openxmlformats.org/officeDocument/2006/relationships" id="261" r:id="Re4352232d727445c"/>
    <p:sldId xmlns:r="http://schemas.openxmlformats.org/officeDocument/2006/relationships" id="262" r:id="R1b3fef5c237c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6c0aadf1c4783" /><Relationship Type="http://schemas.openxmlformats.org/officeDocument/2006/relationships/slide" Target="/ppt/slides/slide1.xml" Id="R6df7c81f691841d2" /><Relationship Type="http://schemas.openxmlformats.org/officeDocument/2006/relationships/slide" Target="/ppt/slides/slide2.xml" Id="Rcfd0d95e18594298" /><Relationship Type="http://schemas.openxmlformats.org/officeDocument/2006/relationships/slide" Target="/ppt/slides/slide3.xml" Id="R021c975149524fce" /><Relationship Type="http://schemas.openxmlformats.org/officeDocument/2006/relationships/slide" Target="/ppt/slides/slide4.xml" Id="R35c0778a1f044e98" /><Relationship Type="http://schemas.openxmlformats.org/officeDocument/2006/relationships/slide" Target="/ppt/slides/slide5.xml" Id="R61d60acca28d4e95" /><Relationship Type="http://schemas.openxmlformats.org/officeDocument/2006/relationships/slide" Target="/ppt/slides/slide6.xml" Id="Re4352232d727445c" /><Relationship Type="http://schemas.openxmlformats.org/officeDocument/2006/relationships/slide" Target="/ppt/slides/slide7.xml" Id="R1b3fef5c237c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561d43cc3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80d9b5605449b" /><Relationship Type="http://schemas.openxmlformats.org/officeDocument/2006/relationships/theme" Target="/ppt/slideMasters/theme/theme1.xml" Id="R23242584af774a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780d9b5605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12afbae4149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b65c3d52b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e498c7a16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b526af5f443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b010db4a1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4772895834e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ddffb27714c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2 867 379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27 740 484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27 740 739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879 387 582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