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6f812f994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49bf6fe4845b4"/>
  </p:sldMasterIdLst>
  <p:sldIdLst>
    <p:sldId xmlns:r="http://schemas.openxmlformats.org/officeDocument/2006/relationships" id="256" r:id="Ra59df58e88454f01"/>
    <p:sldId xmlns:r="http://schemas.openxmlformats.org/officeDocument/2006/relationships" id="257" r:id="R6835e372cb494ab5"/>
    <p:sldId xmlns:r="http://schemas.openxmlformats.org/officeDocument/2006/relationships" id="258" r:id="R898c988b4d8f4893"/>
    <p:sldId xmlns:r="http://schemas.openxmlformats.org/officeDocument/2006/relationships" id="259" r:id="R16bcfb27b24945ff"/>
    <p:sldId xmlns:r="http://schemas.openxmlformats.org/officeDocument/2006/relationships" id="260" r:id="Ra5b7d57df0914965"/>
    <p:sldId xmlns:r="http://schemas.openxmlformats.org/officeDocument/2006/relationships" id="261" r:id="R17cb469a246a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49bf6fe4845b4" /><Relationship Type="http://schemas.openxmlformats.org/officeDocument/2006/relationships/slide" Target="/ppt/slides/slide1.xml" Id="Ra59df58e88454f01" /><Relationship Type="http://schemas.openxmlformats.org/officeDocument/2006/relationships/slide" Target="/ppt/slides/slide2.xml" Id="R6835e372cb494ab5" /><Relationship Type="http://schemas.openxmlformats.org/officeDocument/2006/relationships/slide" Target="/ppt/slides/slide3.xml" Id="R898c988b4d8f4893" /><Relationship Type="http://schemas.openxmlformats.org/officeDocument/2006/relationships/slide" Target="/ppt/slides/slide4.xml" Id="R16bcfb27b24945ff" /><Relationship Type="http://schemas.openxmlformats.org/officeDocument/2006/relationships/slide" Target="/ppt/slides/slide5.xml" Id="Ra5b7d57df0914965" /><Relationship Type="http://schemas.openxmlformats.org/officeDocument/2006/relationships/slide" Target="/ppt/slides/slide6.xml" Id="R17cb469a246a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1d5f23cea43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202cf6ff04c3d" /><Relationship Type="http://schemas.openxmlformats.org/officeDocument/2006/relationships/theme" Target="/ppt/slideMasters/theme/theme1.xml" Id="R95d278ed931a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202cf6ff0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7a96542d4f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4c6b3610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0ea4d4242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a470b3fd3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37ad3a904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8325df2d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R-VENTURE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879 447 992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R-VENTURE AS</a:t>
            </a:r>
          </a:p>
        </p:txBody>
      </p:sp>
    </p:spTree>
  </p:cSld>
  <p:clrMapOvr>
    <a:masterClrMapping xmlns:a="http://schemas.openxmlformats.org/drawingml/2006/main"/>
  </p:clrMapOvr>
</p:sld>
</file>