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036093c98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78aeb6722442c"/>
  </p:sldMasterIdLst>
  <p:sldIdLst>
    <p:sldId xmlns:r="http://schemas.openxmlformats.org/officeDocument/2006/relationships" id="256" r:id="R44313d2da86746bd"/>
    <p:sldId xmlns:r="http://schemas.openxmlformats.org/officeDocument/2006/relationships" id="257" r:id="Rd3f7677bda2e4f61"/>
    <p:sldId xmlns:r="http://schemas.openxmlformats.org/officeDocument/2006/relationships" id="258" r:id="R72e3af1c4bc34b66"/>
    <p:sldId xmlns:r="http://schemas.openxmlformats.org/officeDocument/2006/relationships" id="259" r:id="R8a91c1f822434cfd"/>
    <p:sldId xmlns:r="http://schemas.openxmlformats.org/officeDocument/2006/relationships" id="260" r:id="Rf2befce5d59240f4"/>
    <p:sldId xmlns:r="http://schemas.openxmlformats.org/officeDocument/2006/relationships" id="261" r:id="R7d0965a69fff4b4f"/>
    <p:sldId xmlns:r="http://schemas.openxmlformats.org/officeDocument/2006/relationships" id="262" r:id="R16371132c9f1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78aeb6722442c" /><Relationship Type="http://schemas.openxmlformats.org/officeDocument/2006/relationships/slide" Target="/ppt/slides/slide1.xml" Id="R44313d2da86746bd" /><Relationship Type="http://schemas.openxmlformats.org/officeDocument/2006/relationships/slide" Target="/ppt/slides/slide2.xml" Id="Rd3f7677bda2e4f61" /><Relationship Type="http://schemas.openxmlformats.org/officeDocument/2006/relationships/slide" Target="/ppt/slides/slide3.xml" Id="R72e3af1c4bc34b66" /><Relationship Type="http://schemas.openxmlformats.org/officeDocument/2006/relationships/slide" Target="/ppt/slides/slide4.xml" Id="R8a91c1f822434cfd" /><Relationship Type="http://schemas.openxmlformats.org/officeDocument/2006/relationships/slide" Target="/ppt/slides/slide5.xml" Id="Rf2befce5d59240f4" /><Relationship Type="http://schemas.openxmlformats.org/officeDocument/2006/relationships/slide" Target="/ppt/slides/slide6.xml" Id="R7d0965a69fff4b4f" /><Relationship Type="http://schemas.openxmlformats.org/officeDocument/2006/relationships/slide" Target="/ppt/slides/slide7.xml" Id="R16371132c9f1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2274c8a24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3b46c36954d00" /><Relationship Type="http://schemas.openxmlformats.org/officeDocument/2006/relationships/theme" Target="/ppt/slideMasters/theme/theme1.xml" Id="Re031d276e09b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3b46c3695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a35dc0b93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7f091a91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a2dcac7bd41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25803ff1d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0005d08e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e7613c71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e3c7db14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48 340 047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1 311 838 006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1 523 291 220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1 638 773 729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 GROUP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BOLIG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