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14409c94e41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0716499b846f1"/>
  </p:sldMasterIdLst>
  <p:sldIdLst>
    <p:sldId xmlns:r="http://schemas.openxmlformats.org/officeDocument/2006/relationships" id="256" r:id="Rb057c1f3cc2e42b4"/>
    <p:sldId xmlns:r="http://schemas.openxmlformats.org/officeDocument/2006/relationships" id="257" r:id="R47c179b88fe64e9f"/>
    <p:sldId xmlns:r="http://schemas.openxmlformats.org/officeDocument/2006/relationships" id="258" r:id="Rb1edc48d04c24a96"/>
    <p:sldId xmlns:r="http://schemas.openxmlformats.org/officeDocument/2006/relationships" id="259" r:id="Rd0f2d4f475a14381"/>
    <p:sldId xmlns:r="http://schemas.openxmlformats.org/officeDocument/2006/relationships" id="260" r:id="R6ddc151812a34d4c"/>
    <p:sldId xmlns:r="http://schemas.openxmlformats.org/officeDocument/2006/relationships" id="261" r:id="R1c506aca1a86400c"/>
    <p:sldId xmlns:r="http://schemas.openxmlformats.org/officeDocument/2006/relationships" id="262" r:id="R5dff0f4dfced47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0716499b846f1" /><Relationship Type="http://schemas.openxmlformats.org/officeDocument/2006/relationships/slide" Target="/ppt/slides/slide1.xml" Id="Rb057c1f3cc2e42b4" /><Relationship Type="http://schemas.openxmlformats.org/officeDocument/2006/relationships/slide" Target="/ppt/slides/slide2.xml" Id="R47c179b88fe64e9f" /><Relationship Type="http://schemas.openxmlformats.org/officeDocument/2006/relationships/slide" Target="/ppt/slides/slide3.xml" Id="Rb1edc48d04c24a96" /><Relationship Type="http://schemas.openxmlformats.org/officeDocument/2006/relationships/slide" Target="/ppt/slides/slide4.xml" Id="Rd0f2d4f475a14381" /><Relationship Type="http://schemas.openxmlformats.org/officeDocument/2006/relationships/slide" Target="/ppt/slides/slide5.xml" Id="R6ddc151812a34d4c" /><Relationship Type="http://schemas.openxmlformats.org/officeDocument/2006/relationships/slide" Target="/ppt/slides/slide6.xml" Id="R1c506aca1a86400c" /><Relationship Type="http://schemas.openxmlformats.org/officeDocument/2006/relationships/slide" Target="/ppt/slides/slide7.xml" Id="R5dff0f4dfced47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9906ccce9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e9285773a4baf" /><Relationship Type="http://schemas.openxmlformats.org/officeDocument/2006/relationships/theme" Target="/ppt/slideMasters/theme/theme1.xml" Id="R39b1e6ebf3ff41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9e9285773a4b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6388a25ab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4e87878f6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e113879dd4f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89b7d63d349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ac85379a941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ff44ca4d74d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fc3770b02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BRAATHEN &amp;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BRAATHEN &amp; PARTNERS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12 588 714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5 574 772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BALCHEN BRAATHEN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ZHAOLIN LU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Rastastubben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17 11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879 738 342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