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8fe4d35f3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3135f1f534e14"/>
  </p:sldMasterIdLst>
  <p:sldIdLst>
    <p:sldId xmlns:r="http://schemas.openxmlformats.org/officeDocument/2006/relationships" id="256" r:id="Rd2a976a93cdc4c19"/>
    <p:sldId xmlns:r="http://schemas.openxmlformats.org/officeDocument/2006/relationships" id="257" r:id="R38655bd1c5c8474b"/>
    <p:sldId xmlns:r="http://schemas.openxmlformats.org/officeDocument/2006/relationships" id="258" r:id="Rcfc7de2fdc4642eb"/>
    <p:sldId xmlns:r="http://schemas.openxmlformats.org/officeDocument/2006/relationships" id="259" r:id="R6ab5d9d62c8e49ac"/>
    <p:sldId xmlns:r="http://schemas.openxmlformats.org/officeDocument/2006/relationships" id="260" r:id="R8fb0249c2fcd4edb"/>
    <p:sldId xmlns:r="http://schemas.openxmlformats.org/officeDocument/2006/relationships" id="261" r:id="R7c1add57cb414c21"/>
    <p:sldId xmlns:r="http://schemas.openxmlformats.org/officeDocument/2006/relationships" id="262" r:id="R7754f53199c746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3135f1f534e14" /><Relationship Type="http://schemas.openxmlformats.org/officeDocument/2006/relationships/slide" Target="/ppt/slides/slide1.xml" Id="Rd2a976a93cdc4c19" /><Relationship Type="http://schemas.openxmlformats.org/officeDocument/2006/relationships/slide" Target="/ppt/slides/slide2.xml" Id="R38655bd1c5c8474b" /><Relationship Type="http://schemas.openxmlformats.org/officeDocument/2006/relationships/slide" Target="/ppt/slides/slide3.xml" Id="Rcfc7de2fdc4642eb" /><Relationship Type="http://schemas.openxmlformats.org/officeDocument/2006/relationships/slide" Target="/ppt/slides/slide4.xml" Id="R6ab5d9d62c8e49ac" /><Relationship Type="http://schemas.openxmlformats.org/officeDocument/2006/relationships/slide" Target="/ppt/slides/slide5.xml" Id="R8fb0249c2fcd4edb" /><Relationship Type="http://schemas.openxmlformats.org/officeDocument/2006/relationships/slide" Target="/ppt/slides/slide6.xml" Id="R7c1add57cb414c21" /><Relationship Type="http://schemas.openxmlformats.org/officeDocument/2006/relationships/slide" Target="/ppt/slides/slide7.xml" Id="R7754f53199c746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6e004edd749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de7a1bb14f74" /><Relationship Type="http://schemas.openxmlformats.org/officeDocument/2006/relationships/theme" Target="/ppt/slideMasters/theme/theme1.xml" Id="R90fd6501cfd040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3de7a1bb14f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a4fb12c624e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caba411e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b341a3b49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a135074644d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a1e2fca224a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99b123f1749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0e01ad164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3 820 124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1 253 211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2 176 534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20 203 080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22 636 792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AGNAR KRONBORG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tim@agnar.no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www.feltspat.no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879 843 952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