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fbcce33f0944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ebef51c22d4b77"/>
  </p:sldMasterIdLst>
  <p:sldIdLst>
    <p:sldId xmlns:r="http://schemas.openxmlformats.org/officeDocument/2006/relationships" id="256" r:id="Rda8c60f2176c410d"/>
    <p:sldId xmlns:r="http://schemas.openxmlformats.org/officeDocument/2006/relationships" id="257" r:id="R962f222841a448e0"/>
    <p:sldId xmlns:r="http://schemas.openxmlformats.org/officeDocument/2006/relationships" id="258" r:id="Rf81788b11ed24c4b"/>
    <p:sldId xmlns:r="http://schemas.openxmlformats.org/officeDocument/2006/relationships" id="259" r:id="R328fd3f753d44480"/>
    <p:sldId xmlns:r="http://schemas.openxmlformats.org/officeDocument/2006/relationships" id="260" r:id="R5e16d646111f45f1"/>
    <p:sldId xmlns:r="http://schemas.openxmlformats.org/officeDocument/2006/relationships" id="261" r:id="Rd385ee62cdfa4f75"/>
    <p:sldId xmlns:r="http://schemas.openxmlformats.org/officeDocument/2006/relationships" id="262" r:id="Rab02a1fcccf844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ebef51c22d4b77" /><Relationship Type="http://schemas.openxmlformats.org/officeDocument/2006/relationships/slide" Target="/ppt/slides/slide1.xml" Id="Rda8c60f2176c410d" /><Relationship Type="http://schemas.openxmlformats.org/officeDocument/2006/relationships/slide" Target="/ppt/slides/slide2.xml" Id="R962f222841a448e0" /><Relationship Type="http://schemas.openxmlformats.org/officeDocument/2006/relationships/slide" Target="/ppt/slides/slide3.xml" Id="Rf81788b11ed24c4b" /><Relationship Type="http://schemas.openxmlformats.org/officeDocument/2006/relationships/slide" Target="/ppt/slides/slide4.xml" Id="R328fd3f753d44480" /><Relationship Type="http://schemas.openxmlformats.org/officeDocument/2006/relationships/slide" Target="/ppt/slides/slide5.xml" Id="R5e16d646111f45f1" /><Relationship Type="http://schemas.openxmlformats.org/officeDocument/2006/relationships/slide" Target="/ppt/slides/slide6.xml" Id="Rd385ee62cdfa4f75" /><Relationship Type="http://schemas.openxmlformats.org/officeDocument/2006/relationships/slide" Target="/ppt/slides/slide7.xml" Id="Rab02a1fcccf844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cf89eac80145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7bf194a224ce3" /><Relationship Type="http://schemas.openxmlformats.org/officeDocument/2006/relationships/theme" Target="/ppt/slideMasters/theme/theme1.xml" Id="Rbd96cae20d4348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07bf194a224c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544c6b24942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3dcc840d441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6012ce99547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788f1b62e43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7839a968047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45f0d2f5f4b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5b3ffb70e4b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KAMIAN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KAMIAN AS ble etablert [år] og holder til i Gursken.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1 348 437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−640 065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−639 943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7 958 012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8 304 015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VÅGEN LINDA BEATE BRATLI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Knotten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6082 Gursken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02 85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879 875 862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