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5970854ff4e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a2ea0d63a5448f"/>
  </p:sldMasterIdLst>
  <p:sldIdLst>
    <p:sldId xmlns:r="http://schemas.openxmlformats.org/officeDocument/2006/relationships" id="256" r:id="Rce3d7794d2254100"/>
    <p:sldId xmlns:r="http://schemas.openxmlformats.org/officeDocument/2006/relationships" id="257" r:id="R9659b84661204ea6"/>
    <p:sldId xmlns:r="http://schemas.openxmlformats.org/officeDocument/2006/relationships" id="258" r:id="Rde21d614014f4143"/>
    <p:sldId xmlns:r="http://schemas.openxmlformats.org/officeDocument/2006/relationships" id="259" r:id="R31841382021d4e0d"/>
    <p:sldId xmlns:r="http://schemas.openxmlformats.org/officeDocument/2006/relationships" id="260" r:id="Rb63a9319bb2d49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2ea0d63a5448f" /><Relationship Type="http://schemas.openxmlformats.org/officeDocument/2006/relationships/slide" Target="/ppt/slides/slide1.xml" Id="Rce3d7794d2254100" /><Relationship Type="http://schemas.openxmlformats.org/officeDocument/2006/relationships/slide" Target="/ppt/slides/slide2.xml" Id="R9659b84661204ea6" /><Relationship Type="http://schemas.openxmlformats.org/officeDocument/2006/relationships/slide" Target="/ppt/slides/slide3.xml" Id="Rde21d614014f4143" /><Relationship Type="http://schemas.openxmlformats.org/officeDocument/2006/relationships/slide" Target="/ppt/slides/slide4.xml" Id="R31841382021d4e0d" /><Relationship Type="http://schemas.openxmlformats.org/officeDocument/2006/relationships/slide" Target="/ppt/slides/slide5.xml" Id="Rb63a9319bb2d49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6337a6aa6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1ce0a689d4baa" /><Relationship Type="http://schemas.openxmlformats.org/officeDocument/2006/relationships/theme" Target="/ppt/slideMasters/theme/theme1.xml" Id="R0724d9a59fe341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91ce0a689d4b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d0f0f256f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e25d4e6cb4c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5497ae43745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b92509a9748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1ba4ad0124f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HEGRA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HISTORIELAG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Daniel Moen, Sløgda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80 51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alf.daniel.moen@ntebb.no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879 982 472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