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5743342b2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039175d54f4e29"/>
  </p:sldMasterIdLst>
  <p:sldIdLst>
    <p:sldId xmlns:r="http://schemas.openxmlformats.org/officeDocument/2006/relationships" id="256" r:id="R2d764cca5081450e"/>
    <p:sldId xmlns:r="http://schemas.openxmlformats.org/officeDocument/2006/relationships" id="257" r:id="R8786c0ac872d4f89"/>
    <p:sldId xmlns:r="http://schemas.openxmlformats.org/officeDocument/2006/relationships" id="258" r:id="R8f30649daa1f458f"/>
    <p:sldId xmlns:r="http://schemas.openxmlformats.org/officeDocument/2006/relationships" id="259" r:id="Ra8a870b5ca7b4cd1"/>
    <p:sldId xmlns:r="http://schemas.openxmlformats.org/officeDocument/2006/relationships" id="260" r:id="R142751d995cb419f"/>
    <p:sldId xmlns:r="http://schemas.openxmlformats.org/officeDocument/2006/relationships" id="261" r:id="R34dc5a04a6b14aee"/>
    <p:sldId xmlns:r="http://schemas.openxmlformats.org/officeDocument/2006/relationships" id="262" r:id="Rde8a6ee132da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39175d54f4e29" /><Relationship Type="http://schemas.openxmlformats.org/officeDocument/2006/relationships/slide" Target="/ppt/slides/slide1.xml" Id="R2d764cca5081450e" /><Relationship Type="http://schemas.openxmlformats.org/officeDocument/2006/relationships/slide" Target="/ppt/slides/slide2.xml" Id="R8786c0ac872d4f89" /><Relationship Type="http://schemas.openxmlformats.org/officeDocument/2006/relationships/slide" Target="/ppt/slides/slide3.xml" Id="R8f30649daa1f458f" /><Relationship Type="http://schemas.openxmlformats.org/officeDocument/2006/relationships/slide" Target="/ppt/slides/slide4.xml" Id="Ra8a870b5ca7b4cd1" /><Relationship Type="http://schemas.openxmlformats.org/officeDocument/2006/relationships/slide" Target="/ppt/slides/slide5.xml" Id="R142751d995cb419f" /><Relationship Type="http://schemas.openxmlformats.org/officeDocument/2006/relationships/slide" Target="/ppt/slides/slide6.xml" Id="R34dc5a04a6b14aee" /><Relationship Type="http://schemas.openxmlformats.org/officeDocument/2006/relationships/slide" Target="/ppt/slides/slide7.xml" Id="Rde8a6ee132da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ee66246e4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527d792624f68" /><Relationship Type="http://schemas.openxmlformats.org/officeDocument/2006/relationships/theme" Target="/ppt/slideMasters/theme/theme1.xml" Id="R09332ea75eae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b527d79262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519a3ea60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5b77c83aa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1877d0d06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2ecdce4a4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18c417be8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1a413497248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f83015fc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7 074 557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9 839 770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STØLEN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v/Erik Stølen, Skograndveien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880 068 962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