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7dc9f25d6b49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441615fdb5446b"/>
  </p:sldMasterIdLst>
  <p:sldIdLst>
    <p:sldId xmlns:r="http://schemas.openxmlformats.org/officeDocument/2006/relationships" id="256" r:id="Rca6ab999485044c2"/>
    <p:sldId xmlns:r="http://schemas.openxmlformats.org/officeDocument/2006/relationships" id="257" r:id="R7ee6718d909a41e5"/>
    <p:sldId xmlns:r="http://schemas.openxmlformats.org/officeDocument/2006/relationships" id="258" r:id="R9724a00f60c244c8"/>
    <p:sldId xmlns:r="http://schemas.openxmlformats.org/officeDocument/2006/relationships" id="259" r:id="R45e8936ec32d4428"/>
    <p:sldId xmlns:r="http://schemas.openxmlformats.org/officeDocument/2006/relationships" id="260" r:id="Rc6c07857ac7945cd"/>
    <p:sldId xmlns:r="http://schemas.openxmlformats.org/officeDocument/2006/relationships" id="261" r:id="Rfcd9e6b003fc463f"/>
    <p:sldId xmlns:r="http://schemas.openxmlformats.org/officeDocument/2006/relationships" id="262" r:id="Rdfdf9895eb4c4d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441615fdb5446b" /><Relationship Type="http://schemas.openxmlformats.org/officeDocument/2006/relationships/slide" Target="/ppt/slides/slide1.xml" Id="Rca6ab999485044c2" /><Relationship Type="http://schemas.openxmlformats.org/officeDocument/2006/relationships/slide" Target="/ppt/slides/slide2.xml" Id="R7ee6718d909a41e5" /><Relationship Type="http://schemas.openxmlformats.org/officeDocument/2006/relationships/slide" Target="/ppt/slides/slide3.xml" Id="R9724a00f60c244c8" /><Relationship Type="http://schemas.openxmlformats.org/officeDocument/2006/relationships/slide" Target="/ppt/slides/slide4.xml" Id="R45e8936ec32d4428" /><Relationship Type="http://schemas.openxmlformats.org/officeDocument/2006/relationships/slide" Target="/ppt/slides/slide5.xml" Id="Rc6c07857ac7945cd" /><Relationship Type="http://schemas.openxmlformats.org/officeDocument/2006/relationships/slide" Target="/ppt/slides/slide6.xml" Id="Rfcd9e6b003fc463f" /><Relationship Type="http://schemas.openxmlformats.org/officeDocument/2006/relationships/slide" Target="/ppt/slides/slide7.xml" Id="Rdfdf9895eb4c4d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e288d630e949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735b64bab4206" /><Relationship Type="http://schemas.openxmlformats.org/officeDocument/2006/relationships/theme" Target="/ppt/slideMasters/theme/theme1.xml" Id="R936ef19b70f043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8735b64bab42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b2bfb839740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865a897e14e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1137e87c046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a3127b55048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b8b29307744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00fa061ef4d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315a6241b4b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DNB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ASSET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3 180 545 000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1 635 268 000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1 296 996 000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1 369 602 000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3 475 762 000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ASSET MANAGEMENT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M-12, 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880 109 162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