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191162cd02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de3bc6feb44002"/>
  </p:sldMasterIdLst>
  <p:sldIdLst>
    <p:sldId xmlns:r="http://schemas.openxmlformats.org/officeDocument/2006/relationships" id="256" r:id="R7cb55e2c9c804777"/>
    <p:sldId xmlns:r="http://schemas.openxmlformats.org/officeDocument/2006/relationships" id="257" r:id="Rbcc62067a3d34f1d"/>
    <p:sldId xmlns:r="http://schemas.openxmlformats.org/officeDocument/2006/relationships" id="258" r:id="R8d83e2f899094ea5"/>
    <p:sldId xmlns:r="http://schemas.openxmlformats.org/officeDocument/2006/relationships" id="259" r:id="R5a0e5a2d6eff4c13"/>
    <p:sldId xmlns:r="http://schemas.openxmlformats.org/officeDocument/2006/relationships" id="260" r:id="R59463c44c50c42df"/>
    <p:sldId xmlns:r="http://schemas.openxmlformats.org/officeDocument/2006/relationships" id="261" r:id="Rea27110c93764418"/>
    <p:sldId xmlns:r="http://schemas.openxmlformats.org/officeDocument/2006/relationships" id="262" r:id="Redcd3dfe86f045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e3bc6feb44002" /><Relationship Type="http://schemas.openxmlformats.org/officeDocument/2006/relationships/slide" Target="/ppt/slides/slide1.xml" Id="R7cb55e2c9c804777" /><Relationship Type="http://schemas.openxmlformats.org/officeDocument/2006/relationships/slide" Target="/ppt/slides/slide2.xml" Id="Rbcc62067a3d34f1d" /><Relationship Type="http://schemas.openxmlformats.org/officeDocument/2006/relationships/slide" Target="/ppt/slides/slide3.xml" Id="R8d83e2f899094ea5" /><Relationship Type="http://schemas.openxmlformats.org/officeDocument/2006/relationships/slide" Target="/ppt/slides/slide4.xml" Id="R5a0e5a2d6eff4c13" /><Relationship Type="http://schemas.openxmlformats.org/officeDocument/2006/relationships/slide" Target="/ppt/slides/slide5.xml" Id="R59463c44c50c42df" /><Relationship Type="http://schemas.openxmlformats.org/officeDocument/2006/relationships/slide" Target="/ppt/slides/slide6.xml" Id="Rea27110c93764418" /><Relationship Type="http://schemas.openxmlformats.org/officeDocument/2006/relationships/slide" Target="/ppt/slides/slide7.xml" Id="Redcd3dfe86f045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5fb0f314d4b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44e4a77794348" /><Relationship Type="http://schemas.openxmlformats.org/officeDocument/2006/relationships/theme" Target="/ppt/slideMasters/theme/theme1.xml" Id="Rbfd5fc395b8e49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144e4a777943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cd9b67d8646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4f80d249744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f62ce360d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4c9bf172f45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fea262308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e808b265848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9d799a0fa4f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COVENT 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COVENT GARDEN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17 282 040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17 310 620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SIMEN FRITZ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Mørk - H0502, Bergerveien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880 124 382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