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13835ccb2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b6e2a568d4a08"/>
  </p:sldMasterIdLst>
  <p:sldIdLst>
    <p:sldId xmlns:r="http://schemas.openxmlformats.org/officeDocument/2006/relationships" id="256" r:id="Reac465cb81d94f05"/>
    <p:sldId xmlns:r="http://schemas.openxmlformats.org/officeDocument/2006/relationships" id="257" r:id="R2e83bd57cde74982"/>
    <p:sldId xmlns:r="http://schemas.openxmlformats.org/officeDocument/2006/relationships" id="258" r:id="Rcfb556f0e8b64a59"/>
    <p:sldId xmlns:r="http://schemas.openxmlformats.org/officeDocument/2006/relationships" id="259" r:id="R4d6d2921bb2f4c78"/>
    <p:sldId xmlns:r="http://schemas.openxmlformats.org/officeDocument/2006/relationships" id="260" r:id="Ra8f97fc2b706486d"/>
    <p:sldId xmlns:r="http://schemas.openxmlformats.org/officeDocument/2006/relationships" id="261" r:id="R0e1cb0d2ec564208"/>
    <p:sldId xmlns:r="http://schemas.openxmlformats.org/officeDocument/2006/relationships" id="262" r:id="Rb7df1b256d7d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b6e2a568d4a08" /><Relationship Type="http://schemas.openxmlformats.org/officeDocument/2006/relationships/slide" Target="/ppt/slides/slide1.xml" Id="Reac465cb81d94f05" /><Relationship Type="http://schemas.openxmlformats.org/officeDocument/2006/relationships/slide" Target="/ppt/slides/slide2.xml" Id="R2e83bd57cde74982" /><Relationship Type="http://schemas.openxmlformats.org/officeDocument/2006/relationships/slide" Target="/ppt/slides/slide3.xml" Id="Rcfb556f0e8b64a59" /><Relationship Type="http://schemas.openxmlformats.org/officeDocument/2006/relationships/slide" Target="/ppt/slides/slide4.xml" Id="R4d6d2921bb2f4c78" /><Relationship Type="http://schemas.openxmlformats.org/officeDocument/2006/relationships/slide" Target="/ppt/slides/slide5.xml" Id="Ra8f97fc2b706486d" /><Relationship Type="http://schemas.openxmlformats.org/officeDocument/2006/relationships/slide" Target="/ppt/slides/slide6.xml" Id="R0e1cb0d2ec564208" /><Relationship Type="http://schemas.openxmlformats.org/officeDocument/2006/relationships/slide" Target="/ppt/slides/slide7.xml" Id="Rb7df1b256d7d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3930ae241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3595126c04f8b" /><Relationship Type="http://schemas.openxmlformats.org/officeDocument/2006/relationships/theme" Target="/ppt/slideMasters/theme/theme1.xml" Id="R456407a0f87b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3595126c0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b3929dc0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90c2b59c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58e3fdd3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7008502f4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70dc334f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2518767a3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b0687dd0a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