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63f0c1412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a087e44f34471"/>
  </p:sldMasterIdLst>
  <p:sldIdLst>
    <p:sldId xmlns:r="http://schemas.openxmlformats.org/officeDocument/2006/relationships" id="256" r:id="Rf99022795d874ab0"/>
    <p:sldId xmlns:r="http://schemas.openxmlformats.org/officeDocument/2006/relationships" id="257" r:id="R5e9fcd4b18c74746"/>
    <p:sldId xmlns:r="http://schemas.openxmlformats.org/officeDocument/2006/relationships" id="258" r:id="R40fc3866b3a142d4"/>
    <p:sldId xmlns:r="http://schemas.openxmlformats.org/officeDocument/2006/relationships" id="259" r:id="R94d29a01c2854929"/>
    <p:sldId xmlns:r="http://schemas.openxmlformats.org/officeDocument/2006/relationships" id="260" r:id="Rc0cd00b7db2a4ffd"/>
    <p:sldId xmlns:r="http://schemas.openxmlformats.org/officeDocument/2006/relationships" id="261" r:id="R321c236e070747ff"/>
    <p:sldId xmlns:r="http://schemas.openxmlformats.org/officeDocument/2006/relationships" id="262" r:id="R025bc83f1a4c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a087e44f34471" /><Relationship Type="http://schemas.openxmlformats.org/officeDocument/2006/relationships/slide" Target="/ppt/slides/slide1.xml" Id="Rf99022795d874ab0" /><Relationship Type="http://schemas.openxmlformats.org/officeDocument/2006/relationships/slide" Target="/ppt/slides/slide2.xml" Id="R5e9fcd4b18c74746" /><Relationship Type="http://schemas.openxmlformats.org/officeDocument/2006/relationships/slide" Target="/ppt/slides/slide3.xml" Id="R40fc3866b3a142d4" /><Relationship Type="http://schemas.openxmlformats.org/officeDocument/2006/relationships/slide" Target="/ppt/slides/slide4.xml" Id="R94d29a01c2854929" /><Relationship Type="http://schemas.openxmlformats.org/officeDocument/2006/relationships/slide" Target="/ppt/slides/slide5.xml" Id="Rc0cd00b7db2a4ffd" /><Relationship Type="http://schemas.openxmlformats.org/officeDocument/2006/relationships/slide" Target="/ppt/slides/slide6.xml" Id="R321c236e070747ff" /><Relationship Type="http://schemas.openxmlformats.org/officeDocument/2006/relationships/slide" Target="/ppt/slides/slide7.xml" Id="R025bc83f1a4c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a1321a085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7823117a245c1" /><Relationship Type="http://schemas.openxmlformats.org/officeDocument/2006/relationships/theme" Target="/ppt/slideMasters/theme/theme1.xml" Id="Rd2766754d31c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7823117a2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723b2d8d5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c8cbdffb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5615addf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e5b27b4c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e0dc3dd0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0f80b10d8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35906b0d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STUDIO HAARR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 HAARR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HAARR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70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r-haarr@online.no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www.studiohaarr.no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880 578 812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