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29045cbc5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a15246f8a24f73"/>
  </p:sldMasterIdLst>
  <p:sldIdLst>
    <p:sldId xmlns:r="http://schemas.openxmlformats.org/officeDocument/2006/relationships" id="256" r:id="R6a21511bed25453e"/>
    <p:sldId xmlns:r="http://schemas.openxmlformats.org/officeDocument/2006/relationships" id="257" r:id="R1566d6387b514f62"/>
    <p:sldId xmlns:r="http://schemas.openxmlformats.org/officeDocument/2006/relationships" id="258" r:id="Rf83e473f97324f0d"/>
    <p:sldId xmlns:r="http://schemas.openxmlformats.org/officeDocument/2006/relationships" id="259" r:id="R64e324e7d0424450"/>
    <p:sldId xmlns:r="http://schemas.openxmlformats.org/officeDocument/2006/relationships" id="260" r:id="Ra6eb4a99332345f7"/>
    <p:sldId xmlns:r="http://schemas.openxmlformats.org/officeDocument/2006/relationships" id="261" r:id="R8467f76a426f473b"/>
    <p:sldId xmlns:r="http://schemas.openxmlformats.org/officeDocument/2006/relationships" id="262" r:id="Re11462be067143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15246f8a24f73" /><Relationship Type="http://schemas.openxmlformats.org/officeDocument/2006/relationships/slide" Target="/ppt/slides/slide1.xml" Id="R6a21511bed25453e" /><Relationship Type="http://schemas.openxmlformats.org/officeDocument/2006/relationships/slide" Target="/ppt/slides/slide2.xml" Id="R1566d6387b514f62" /><Relationship Type="http://schemas.openxmlformats.org/officeDocument/2006/relationships/slide" Target="/ppt/slides/slide3.xml" Id="Rf83e473f97324f0d" /><Relationship Type="http://schemas.openxmlformats.org/officeDocument/2006/relationships/slide" Target="/ppt/slides/slide4.xml" Id="R64e324e7d0424450" /><Relationship Type="http://schemas.openxmlformats.org/officeDocument/2006/relationships/slide" Target="/ppt/slides/slide5.xml" Id="Ra6eb4a99332345f7" /><Relationship Type="http://schemas.openxmlformats.org/officeDocument/2006/relationships/slide" Target="/ppt/slides/slide6.xml" Id="R8467f76a426f473b" /><Relationship Type="http://schemas.openxmlformats.org/officeDocument/2006/relationships/slide" Target="/ppt/slides/slide7.xml" Id="Re11462be067143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f71c92bf0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da9da90134b26" /><Relationship Type="http://schemas.openxmlformats.org/officeDocument/2006/relationships/theme" Target="/ppt/slideMasters/theme/theme1.xml" Id="Ra0cef846ac35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3da9da90134b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d46e8380744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3059dd386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af3ba2f4e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11dba2534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ce450b284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00493ce034f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d40de3a24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MTB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MTB EIENDOMSUTVIKLING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−2 505 468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21 748 814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190 211 764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268 624 433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MTB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Korskirkeallmenningen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11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solveig@mtbgruppen.no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880 629 352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