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363c5b863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94787aac74794"/>
  </p:sldMasterIdLst>
  <p:sldIdLst>
    <p:sldId xmlns:r="http://schemas.openxmlformats.org/officeDocument/2006/relationships" id="256" r:id="R659d53cc0a2c4d7e"/>
    <p:sldId xmlns:r="http://schemas.openxmlformats.org/officeDocument/2006/relationships" id="257" r:id="R13365e4ff9124265"/>
    <p:sldId xmlns:r="http://schemas.openxmlformats.org/officeDocument/2006/relationships" id="258" r:id="R7cc4ba5a8b414d7a"/>
    <p:sldId xmlns:r="http://schemas.openxmlformats.org/officeDocument/2006/relationships" id="259" r:id="R6a901091325d4e83"/>
    <p:sldId xmlns:r="http://schemas.openxmlformats.org/officeDocument/2006/relationships" id="260" r:id="R80ddd75254aa4f66"/>
    <p:sldId xmlns:r="http://schemas.openxmlformats.org/officeDocument/2006/relationships" id="261" r:id="R318f1136a9e14cb8"/>
    <p:sldId xmlns:r="http://schemas.openxmlformats.org/officeDocument/2006/relationships" id="262" r:id="R9c8af5220e72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94787aac74794" /><Relationship Type="http://schemas.openxmlformats.org/officeDocument/2006/relationships/slide" Target="/ppt/slides/slide1.xml" Id="R659d53cc0a2c4d7e" /><Relationship Type="http://schemas.openxmlformats.org/officeDocument/2006/relationships/slide" Target="/ppt/slides/slide2.xml" Id="R13365e4ff9124265" /><Relationship Type="http://schemas.openxmlformats.org/officeDocument/2006/relationships/slide" Target="/ppt/slides/slide3.xml" Id="R7cc4ba5a8b414d7a" /><Relationship Type="http://schemas.openxmlformats.org/officeDocument/2006/relationships/slide" Target="/ppt/slides/slide4.xml" Id="R6a901091325d4e83" /><Relationship Type="http://schemas.openxmlformats.org/officeDocument/2006/relationships/slide" Target="/ppt/slides/slide5.xml" Id="R80ddd75254aa4f66" /><Relationship Type="http://schemas.openxmlformats.org/officeDocument/2006/relationships/slide" Target="/ppt/slides/slide6.xml" Id="R318f1136a9e14cb8" /><Relationship Type="http://schemas.openxmlformats.org/officeDocument/2006/relationships/slide" Target="/ppt/slides/slide7.xml" Id="R9c8af5220e72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38e8f2c18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283dff6f49dc" /><Relationship Type="http://schemas.openxmlformats.org/officeDocument/2006/relationships/theme" Target="/ppt/slideMasters/theme/theme1.xml" Id="R7f909a7fe508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e283dff6f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45c5c670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5e988f6a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6d9ebd82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c4f11f166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48afffd9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011b8cf9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3c0eb7f8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MERETHE O WICKSTRØM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