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c3d8f09244b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52006095b843cc"/>
  </p:sldMasterIdLst>
  <p:sldIdLst>
    <p:sldId xmlns:r="http://schemas.openxmlformats.org/officeDocument/2006/relationships" id="256" r:id="Rd04bc06f2d0241dd"/>
    <p:sldId xmlns:r="http://schemas.openxmlformats.org/officeDocument/2006/relationships" id="257" r:id="R75cd9997bd464510"/>
    <p:sldId xmlns:r="http://schemas.openxmlformats.org/officeDocument/2006/relationships" id="258" r:id="R1a176cbb231e4909"/>
    <p:sldId xmlns:r="http://schemas.openxmlformats.org/officeDocument/2006/relationships" id="259" r:id="Rb9c3c224a45d48f1"/>
    <p:sldId xmlns:r="http://schemas.openxmlformats.org/officeDocument/2006/relationships" id="260" r:id="Rb43d6cd71bce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2006095b843cc" /><Relationship Type="http://schemas.openxmlformats.org/officeDocument/2006/relationships/slide" Target="/ppt/slides/slide1.xml" Id="Rd04bc06f2d0241dd" /><Relationship Type="http://schemas.openxmlformats.org/officeDocument/2006/relationships/slide" Target="/ppt/slides/slide2.xml" Id="R75cd9997bd464510" /><Relationship Type="http://schemas.openxmlformats.org/officeDocument/2006/relationships/slide" Target="/ppt/slides/slide3.xml" Id="R1a176cbb231e4909" /><Relationship Type="http://schemas.openxmlformats.org/officeDocument/2006/relationships/slide" Target="/ppt/slides/slide4.xml" Id="Rb9c3c224a45d48f1" /><Relationship Type="http://schemas.openxmlformats.org/officeDocument/2006/relationships/slide" Target="/ppt/slides/slide5.xml" Id="Rb43d6cd71bce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08f429b2743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3ff4615d045f5" /><Relationship Type="http://schemas.openxmlformats.org/officeDocument/2006/relationships/theme" Target="/ppt/slideMasters/theme/theme1.xml" Id="R597d8c24789b42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03ff4615d045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f13e487c44d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6ee15aee1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cad516988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5a02990f247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d63591eca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