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69d04e717e45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086cce75ab46f6"/>
  </p:sldMasterIdLst>
  <p:sldIdLst>
    <p:sldId xmlns:r="http://schemas.openxmlformats.org/officeDocument/2006/relationships" id="256" r:id="Rfb5374ed9dae4d0b"/>
    <p:sldId xmlns:r="http://schemas.openxmlformats.org/officeDocument/2006/relationships" id="257" r:id="Rec79f83381534016"/>
    <p:sldId xmlns:r="http://schemas.openxmlformats.org/officeDocument/2006/relationships" id="258" r:id="R74b9af4310894827"/>
    <p:sldId xmlns:r="http://schemas.openxmlformats.org/officeDocument/2006/relationships" id="259" r:id="R044300ee1d534bda"/>
    <p:sldId xmlns:r="http://schemas.openxmlformats.org/officeDocument/2006/relationships" id="260" r:id="R25e15be7ed2d4f4c"/>
    <p:sldId xmlns:r="http://schemas.openxmlformats.org/officeDocument/2006/relationships" id="261" r:id="R4b4d2774a05540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c086cce75ab46f6" /><Relationship Type="http://schemas.openxmlformats.org/officeDocument/2006/relationships/slide" Target="/ppt/slides/slide1.xml" Id="Rfb5374ed9dae4d0b" /><Relationship Type="http://schemas.openxmlformats.org/officeDocument/2006/relationships/slide" Target="/ppt/slides/slide2.xml" Id="Rec79f83381534016" /><Relationship Type="http://schemas.openxmlformats.org/officeDocument/2006/relationships/slide" Target="/ppt/slides/slide3.xml" Id="R74b9af4310894827" /><Relationship Type="http://schemas.openxmlformats.org/officeDocument/2006/relationships/slide" Target="/ppt/slides/slide4.xml" Id="R044300ee1d534bda" /><Relationship Type="http://schemas.openxmlformats.org/officeDocument/2006/relationships/slide" Target="/ppt/slides/slide5.xml" Id="R25e15be7ed2d4f4c" /><Relationship Type="http://schemas.openxmlformats.org/officeDocument/2006/relationships/slide" Target="/ppt/slides/slide6.xml" Id="R4b4d2774a05540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da729ae6f64b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3b7ece56214699" /><Relationship Type="http://schemas.openxmlformats.org/officeDocument/2006/relationships/theme" Target="/ppt/slideMasters/theme/theme1.xml" Id="R89a1881cd99e45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3b7ece562146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f8b5a77534d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50d6c02fa46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274aa2d4a4e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413869b3243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4ad0e4d4c547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cd9a3d6524a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STORØ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Bertheus Normanns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8530 Bjerkvik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hestoro@online.no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880 856 472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STORØ EIENDOM AS</a:t>
            </a:r>
          </a:p>
        </p:txBody>
      </p:sp>
    </p:spTree>
  </p:cSld>
  <p:clrMapOvr>
    <a:masterClrMapping xmlns:a="http://schemas.openxmlformats.org/drawingml/2006/main"/>
  </p:clrMapOvr>
</p:sld>
</file>