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fefc1fabc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4bd85f83647d4"/>
  </p:sldMasterIdLst>
  <p:sldIdLst>
    <p:sldId xmlns:r="http://schemas.openxmlformats.org/officeDocument/2006/relationships" id="256" r:id="R958ed12aa65b4394"/>
    <p:sldId xmlns:r="http://schemas.openxmlformats.org/officeDocument/2006/relationships" id="257" r:id="Rde8e6decdfa54c90"/>
    <p:sldId xmlns:r="http://schemas.openxmlformats.org/officeDocument/2006/relationships" id="258" r:id="Rfeaaa87316a74490"/>
    <p:sldId xmlns:r="http://schemas.openxmlformats.org/officeDocument/2006/relationships" id="259" r:id="R58f0c030466f4820"/>
    <p:sldId xmlns:r="http://schemas.openxmlformats.org/officeDocument/2006/relationships" id="260" r:id="R9579ec09c5c94549"/>
    <p:sldId xmlns:r="http://schemas.openxmlformats.org/officeDocument/2006/relationships" id="261" r:id="Raaf499db8a8a40ff"/>
    <p:sldId xmlns:r="http://schemas.openxmlformats.org/officeDocument/2006/relationships" id="262" r:id="R649a75d45b4c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4bd85f83647d4" /><Relationship Type="http://schemas.openxmlformats.org/officeDocument/2006/relationships/slide" Target="/ppt/slides/slide1.xml" Id="R958ed12aa65b4394" /><Relationship Type="http://schemas.openxmlformats.org/officeDocument/2006/relationships/slide" Target="/ppt/slides/slide2.xml" Id="Rde8e6decdfa54c90" /><Relationship Type="http://schemas.openxmlformats.org/officeDocument/2006/relationships/slide" Target="/ppt/slides/slide3.xml" Id="Rfeaaa87316a74490" /><Relationship Type="http://schemas.openxmlformats.org/officeDocument/2006/relationships/slide" Target="/ppt/slides/slide4.xml" Id="R58f0c030466f4820" /><Relationship Type="http://schemas.openxmlformats.org/officeDocument/2006/relationships/slide" Target="/ppt/slides/slide5.xml" Id="R9579ec09c5c94549" /><Relationship Type="http://schemas.openxmlformats.org/officeDocument/2006/relationships/slide" Target="/ppt/slides/slide6.xml" Id="Raaf499db8a8a40ff" /><Relationship Type="http://schemas.openxmlformats.org/officeDocument/2006/relationships/slide" Target="/ppt/slides/slide7.xml" Id="R649a75d45b4c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f59668596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753c7e2fd4fbb" /><Relationship Type="http://schemas.openxmlformats.org/officeDocument/2006/relationships/theme" Target="/ppt/slideMasters/theme/theme1.xml" Id="R98d052a01beb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753c7e2fd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e6287b733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1143de7e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f0c03b03a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b308e9a11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3e025e2214b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33095c6a1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b635ec80e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