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b3d22fe3d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87db36760429d"/>
  </p:sldMasterIdLst>
  <p:sldIdLst>
    <p:sldId xmlns:r="http://schemas.openxmlformats.org/officeDocument/2006/relationships" id="256" r:id="R7a45b586d5004f9a"/>
    <p:sldId xmlns:r="http://schemas.openxmlformats.org/officeDocument/2006/relationships" id="257" r:id="R63965568ea3b4005"/>
    <p:sldId xmlns:r="http://schemas.openxmlformats.org/officeDocument/2006/relationships" id="258" r:id="R415a548f98964e3c"/>
    <p:sldId xmlns:r="http://schemas.openxmlformats.org/officeDocument/2006/relationships" id="259" r:id="Rd3321c4910ee4ebb"/>
    <p:sldId xmlns:r="http://schemas.openxmlformats.org/officeDocument/2006/relationships" id="260" r:id="Rf2f7da983b434817"/>
    <p:sldId xmlns:r="http://schemas.openxmlformats.org/officeDocument/2006/relationships" id="261" r:id="R956dbfea60af429a"/>
    <p:sldId xmlns:r="http://schemas.openxmlformats.org/officeDocument/2006/relationships" id="262" r:id="R1c872b0d0622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87db36760429d" /><Relationship Type="http://schemas.openxmlformats.org/officeDocument/2006/relationships/slide" Target="/ppt/slides/slide1.xml" Id="R7a45b586d5004f9a" /><Relationship Type="http://schemas.openxmlformats.org/officeDocument/2006/relationships/slide" Target="/ppt/slides/slide2.xml" Id="R63965568ea3b4005" /><Relationship Type="http://schemas.openxmlformats.org/officeDocument/2006/relationships/slide" Target="/ppt/slides/slide3.xml" Id="R415a548f98964e3c" /><Relationship Type="http://schemas.openxmlformats.org/officeDocument/2006/relationships/slide" Target="/ppt/slides/slide4.xml" Id="Rd3321c4910ee4ebb" /><Relationship Type="http://schemas.openxmlformats.org/officeDocument/2006/relationships/slide" Target="/ppt/slides/slide5.xml" Id="Rf2f7da983b434817" /><Relationship Type="http://schemas.openxmlformats.org/officeDocument/2006/relationships/slide" Target="/ppt/slides/slide6.xml" Id="R956dbfea60af429a" /><Relationship Type="http://schemas.openxmlformats.org/officeDocument/2006/relationships/slide" Target="/ppt/slides/slide7.xml" Id="R1c872b0d0622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5ebb2d08a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94bf2aa54acb" /><Relationship Type="http://schemas.openxmlformats.org/officeDocument/2006/relationships/theme" Target="/ppt/slideMasters/theme/theme1.xml" Id="R527464d49c00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b94bf2aa5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4e6191c3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eadb7a2e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be8ae4d2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0c3b1002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7f12408242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96501c8e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86c578f3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EXPERTS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EXPERTS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5 289 426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9 715 528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10 967 320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WILLIKSEN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PANAYOTIS GALANOS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H0401, Ringveien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einar@pre.no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882 561 402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EXPERTS AS</a:t>
            </a:r>
          </a:p>
        </p:txBody>
      </p:sp>
    </p:spTree>
  </p:cSld>
  <p:clrMapOvr>
    <a:masterClrMapping xmlns:a="http://schemas.openxmlformats.org/drawingml/2006/main"/>
  </p:clrMapOvr>
</p:sld>
</file>