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1783601b954d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e6b944cc594f2c"/>
  </p:sldMasterIdLst>
  <p:sldIdLst>
    <p:sldId xmlns:r="http://schemas.openxmlformats.org/officeDocument/2006/relationships" id="256" r:id="R755702a849c64dcb"/>
    <p:sldId xmlns:r="http://schemas.openxmlformats.org/officeDocument/2006/relationships" id="257" r:id="Rd242c8c708fa4575"/>
    <p:sldId xmlns:r="http://schemas.openxmlformats.org/officeDocument/2006/relationships" id="258" r:id="R12fae1a7b60d44db"/>
    <p:sldId xmlns:r="http://schemas.openxmlformats.org/officeDocument/2006/relationships" id="259" r:id="R86ceca97666943da"/>
    <p:sldId xmlns:r="http://schemas.openxmlformats.org/officeDocument/2006/relationships" id="260" r:id="Rd943bb0ac716458f"/>
    <p:sldId xmlns:r="http://schemas.openxmlformats.org/officeDocument/2006/relationships" id="261" r:id="Rb3bff36c9e2d42b8"/>
    <p:sldId xmlns:r="http://schemas.openxmlformats.org/officeDocument/2006/relationships" id="262" r:id="R1d7eedea78424e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e6b944cc594f2c" /><Relationship Type="http://schemas.openxmlformats.org/officeDocument/2006/relationships/slide" Target="/ppt/slides/slide1.xml" Id="R755702a849c64dcb" /><Relationship Type="http://schemas.openxmlformats.org/officeDocument/2006/relationships/slide" Target="/ppt/slides/slide2.xml" Id="Rd242c8c708fa4575" /><Relationship Type="http://schemas.openxmlformats.org/officeDocument/2006/relationships/slide" Target="/ppt/slides/slide3.xml" Id="R12fae1a7b60d44db" /><Relationship Type="http://schemas.openxmlformats.org/officeDocument/2006/relationships/slide" Target="/ppt/slides/slide4.xml" Id="R86ceca97666943da" /><Relationship Type="http://schemas.openxmlformats.org/officeDocument/2006/relationships/slide" Target="/ppt/slides/slide5.xml" Id="Rd943bb0ac716458f" /><Relationship Type="http://schemas.openxmlformats.org/officeDocument/2006/relationships/slide" Target="/ppt/slides/slide6.xml" Id="Rb3bff36c9e2d42b8" /><Relationship Type="http://schemas.openxmlformats.org/officeDocument/2006/relationships/slide" Target="/ppt/slides/slide7.xml" Id="R1d7eedea78424e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a747b4688241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23ffc831b4506" /><Relationship Type="http://schemas.openxmlformats.org/officeDocument/2006/relationships/theme" Target="/ppt/slideMasters/theme/theme1.xml" Id="R118e494979dd43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623ffc831b45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d9589ae014e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2ba079e0a41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7cfd8fdd34b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b471913ee46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1fd39970b47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32dc7638342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6c686c79243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MERÅKER MEDIA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MERÅKER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MERÅKER MEDIA AS ble etablert [år] og holder til i Meråker.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MERÅKER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MERÅKER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MERÅKER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2 234 868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239 795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506 478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7 457 870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14 500 682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MERÅKER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DRONNINGBERGET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MERÅKER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7530 Meråker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882 720 152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MERÅKER MEDIA AS</a:t>
            </a:r>
          </a:p>
        </p:txBody>
      </p:sp>
    </p:spTree>
  </p:cSld>
  <p:clrMapOvr>
    <a:masterClrMapping xmlns:a="http://schemas.openxmlformats.org/drawingml/2006/main"/>
  </p:clrMapOvr>
</p:sld>
</file>