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6cca50dc0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7932ae65f45b0"/>
  </p:sldMasterIdLst>
  <p:sldIdLst>
    <p:sldId xmlns:r="http://schemas.openxmlformats.org/officeDocument/2006/relationships" id="256" r:id="Rd57c957282e84438"/>
    <p:sldId xmlns:r="http://schemas.openxmlformats.org/officeDocument/2006/relationships" id="257" r:id="Rdf65850e66ca4f0d"/>
    <p:sldId xmlns:r="http://schemas.openxmlformats.org/officeDocument/2006/relationships" id="258" r:id="R0cbfaab8212f4d26"/>
    <p:sldId xmlns:r="http://schemas.openxmlformats.org/officeDocument/2006/relationships" id="259" r:id="R92d9adba99a84dc9"/>
    <p:sldId xmlns:r="http://schemas.openxmlformats.org/officeDocument/2006/relationships" id="260" r:id="R11390deafe8541a9"/>
    <p:sldId xmlns:r="http://schemas.openxmlformats.org/officeDocument/2006/relationships" id="261" r:id="Re04e5eaf5b944d67"/>
    <p:sldId xmlns:r="http://schemas.openxmlformats.org/officeDocument/2006/relationships" id="262" r:id="R479a30fc8002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7932ae65f45b0" /><Relationship Type="http://schemas.openxmlformats.org/officeDocument/2006/relationships/slide" Target="/ppt/slides/slide1.xml" Id="Rd57c957282e84438" /><Relationship Type="http://schemas.openxmlformats.org/officeDocument/2006/relationships/slide" Target="/ppt/slides/slide2.xml" Id="Rdf65850e66ca4f0d" /><Relationship Type="http://schemas.openxmlformats.org/officeDocument/2006/relationships/slide" Target="/ppt/slides/slide3.xml" Id="R0cbfaab8212f4d26" /><Relationship Type="http://schemas.openxmlformats.org/officeDocument/2006/relationships/slide" Target="/ppt/slides/slide4.xml" Id="R92d9adba99a84dc9" /><Relationship Type="http://schemas.openxmlformats.org/officeDocument/2006/relationships/slide" Target="/ppt/slides/slide5.xml" Id="R11390deafe8541a9" /><Relationship Type="http://schemas.openxmlformats.org/officeDocument/2006/relationships/slide" Target="/ppt/slides/slide6.xml" Id="Re04e5eaf5b944d67" /><Relationship Type="http://schemas.openxmlformats.org/officeDocument/2006/relationships/slide" Target="/ppt/slides/slide7.xml" Id="R479a30fc8002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4c9a3b7aa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b106ee9c4d77" /><Relationship Type="http://schemas.openxmlformats.org/officeDocument/2006/relationships/theme" Target="/ppt/slideMasters/theme/theme1.xml" Id="R86170f6f31cf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3b106ee9c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c0a9d2fa4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e9bbda583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4fcd7c2b2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6009011a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d27eb25e9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75fe0cac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f749a7a14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