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0315b5c6554f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15e789ca8e4836"/>
  </p:sldMasterIdLst>
  <p:sldIdLst>
    <p:sldId xmlns:r="http://schemas.openxmlformats.org/officeDocument/2006/relationships" id="256" r:id="R69d7d1ef6e864905"/>
    <p:sldId xmlns:r="http://schemas.openxmlformats.org/officeDocument/2006/relationships" id="257" r:id="Rd1e49e3286b74c4a"/>
    <p:sldId xmlns:r="http://schemas.openxmlformats.org/officeDocument/2006/relationships" id="258" r:id="Rda7f7e61cd4e44a8"/>
    <p:sldId xmlns:r="http://schemas.openxmlformats.org/officeDocument/2006/relationships" id="259" r:id="R503a13e0cbba4bb1"/>
    <p:sldId xmlns:r="http://schemas.openxmlformats.org/officeDocument/2006/relationships" id="260" r:id="R0c08f0a99a9f4cc0"/>
    <p:sldId xmlns:r="http://schemas.openxmlformats.org/officeDocument/2006/relationships" id="261" r:id="Rda71a719a6a34f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15e789ca8e4836" /><Relationship Type="http://schemas.openxmlformats.org/officeDocument/2006/relationships/slide" Target="/ppt/slides/slide1.xml" Id="R69d7d1ef6e864905" /><Relationship Type="http://schemas.openxmlformats.org/officeDocument/2006/relationships/slide" Target="/ppt/slides/slide2.xml" Id="Rd1e49e3286b74c4a" /><Relationship Type="http://schemas.openxmlformats.org/officeDocument/2006/relationships/slide" Target="/ppt/slides/slide3.xml" Id="Rda7f7e61cd4e44a8" /><Relationship Type="http://schemas.openxmlformats.org/officeDocument/2006/relationships/slide" Target="/ppt/slides/slide4.xml" Id="R503a13e0cbba4bb1" /><Relationship Type="http://schemas.openxmlformats.org/officeDocument/2006/relationships/slide" Target="/ppt/slides/slide5.xml" Id="R0c08f0a99a9f4cc0" /><Relationship Type="http://schemas.openxmlformats.org/officeDocument/2006/relationships/slide" Target="/ppt/slides/slide6.xml" Id="Rda71a719a6a34f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6783e16eca44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a1d8e30684277" /><Relationship Type="http://schemas.openxmlformats.org/officeDocument/2006/relationships/theme" Target="/ppt/slideMasters/theme/theme1.xml" Id="Rf8e18485a6f242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9a1d8e306842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bac5f3f7d43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064b34e9bc46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0f3acaf2748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8c9cac99847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f4f9a62b84b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af4b8da83240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AKSJE NORGE VERDIPAPIRFOND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AKSJE NORGE VERDIPAPIRFOND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5 069 086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−100 835 298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2 361 583 678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12 164 906 837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12 182 710 145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post@paretoam.com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www.paretoam.com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883 610 512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