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d6f344dd3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ccc55edfe477d"/>
  </p:sldMasterIdLst>
  <p:sldIdLst>
    <p:sldId xmlns:r="http://schemas.openxmlformats.org/officeDocument/2006/relationships" id="256" r:id="R2dcc16d663db444f"/>
    <p:sldId xmlns:r="http://schemas.openxmlformats.org/officeDocument/2006/relationships" id="257" r:id="R2013cfac77f44fa2"/>
    <p:sldId xmlns:r="http://schemas.openxmlformats.org/officeDocument/2006/relationships" id="258" r:id="Rdd2b6ce66ed14dc0"/>
    <p:sldId xmlns:r="http://schemas.openxmlformats.org/officeDocument/2006/relationships" id="259" r:id="R26dcaec4acd746a0"/>
    <p:sldId xmlns:r="http://schemas.openxmlformats.org/officeDocument/2006/relationships" id="260" r:id="R0a0dc7e39cd24aaf"/>
    <p:sldId xmlns:r="http://schemas.openxmlformats.org/officeDocument/2006/relationships" id="261" r:id="R8ad02274893442b2"/>
    <p:sldId xmlns:r="http://schemas.openxmlformats.org/officeDocument/2006/relationships" id="262" r:id="Rab5e62070bb0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ccc55edfe477d" /><Relationship Type="http://schemas.openxmlformats.org/officeDocument/2006/relationships/slide" Target="/ppt/slides/slide1.xml" Id="R2dcc16d663db444f" /><Relationship Type="http://schemas.openxmlformats.org/officeDocument/2006/relationships/slide" Target="/ppt/slides/slide2.xml" Id="R2013cfac77f44fa2" /><Relationship Type="http://schemas.openxmlformats.org/officeDocument/2006/relationships/slide" Target="/ppt/slides/slide3.xml" Id="Rdd2b6ce66ed14dc0" /><Relationship Type="http://schemas.openxmlformats.org/officeDocument/2006/relationships/slide" Target="/ppt/slides/slide4.xml" Id="R26dcaec4acd746a0" /><Relationship Type="http://schemas.openxmlformats.org/officeDocument/2006/relationships/slide" Target="/ppt/slides/slide5.xml" Id="R0a0dc7e39cd24aaf" /><Relationship Type="http://schemas.openxmlformats.org/officeDocument/2006/relationships/slide" Target="/ppt/slides/slide6.xml" Id="R8ad02274893442b2" /><Relationship Type="http://schemas.openxmlformats.org/officeDocument/2006/relationships/slide" Target="/ppt/slides/slide7.xml" Id="Rab5e62070bb0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0c4ae3f75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04bd70cdc4968" /><Relationship Type="http://schemas.openxmlformats.org/officeDocument/2006/relationships/theme" Target="/ppt/slideMasters/theme/theme1.xml" Id="Rb02b271e7fe1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04bd70cdc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a2ebaf886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2c3892576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200cd8ab8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f99cf06924f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5783ea3f7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7ef48b47a42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c400dc1b2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REGNSKAP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134 878 818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59 053 958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FELLESTJENESTER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Jemtlandsvegen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33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883 743 512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