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d68050530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cc49e9d06436f"/>
  </p:sldMasterIdLst>
  <p:sldIdLst>
    <p:sldId xmlns:r="http://schemas.openxmlformats.org/officeDocument/2006/relationships" id="256" r:id="R0d18763214de42a3"/>
    <p:sldId xmlns:r="http://schemas.openxmlformats.org/officeDocument/2006/relationships" id="257" r:id="R2fee82a7312440ea"/>
    <p:sldId xmlns:r="http://schemas.openxmlformats.org/officeDocument/2006/relationships" id="258" r:id="R942d057b74ce427e"/>
    <p:sldId xmlns:r="http://schemas.openxmlformats.org/officeDocument/2006/relationships" id="259" r:id="R5b04f1555e96402c"/>
    <p:sldId xmlns:r="http://schemas.openxmlformats.org/officeDocument/2006/relationships" id="260" r:id="R54165f3454034c5c"/>
    <p:sldId xmlns:r="http://schemas.openxmlformats.org/officeDocument/2006/relationships" id="261" r:id="R18bbee2d4557462f"/>
    <p:sldId xmlns:r="http://schemas.openxmlformats.org/officeDocument/2006/relationships" id="262" r:id="Raa79076a6524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c49e9d06436f" /><Relationship Type="http://schemas.openxmlformats.org/officeDocument/2006/relationships/slide" Target="/ppt/slides/slide1.xml" Id="R0d18763214de42a3" /><Relationship Type="http://schemas.openxmlformats.org/officeDocument/2006/relationships/slide" Target="/ppt/slides/slide2.xml" Id="R2fee82a7312440ea" /><Relationship Type="http://schemas.openxmlformats.org/officeDocument/2006/relationships/slide" Target="/ppt/slides/slide3.xml" Id="R942d057b74ce427e" /><Relationship Type="http://schemas.openxmlformats.org/officeDocument/2006/relationships/slide" Target="/ppt/slides/slide4.xml" Id="R5b04f1555e96402c" /><Relationship Type="http://schemas.openxmlformats.org/officeDocument/2006/relationships/slide" Target="/ppt/slides/slide5.xml" Id="R54165f3454034c5c" /><Relationship Type="http://schemas.openxmlformats.org/officeDocument/2006/relationships/slide" Target="/ppt/slides/slide6.xml" Id="R18bbee2d4557462f" /><Relationship Type="http://schemas.openxmlformats.org/officeDocument/2006/relationships/slide" Target="/ppt/slides/slide7.xml" Id="Raa79076a6524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cc3ec2510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0b14cb004abb" /><Relationship Type="http://schemas.openxmlformats.org/officeDocument/2006/relationships/theme" Target="/ppt/slideMasters/theme/theme1.xml" Id="Rcb536d4b4aa1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70b14cb00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273ccfd9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c273d356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74541662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a4b7c5d9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7f15b908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3f9be3c4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b87c4b44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EMILIE TENGESDAL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