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ba6f214e2143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657e6f62f340a5"/>
  </p:sldMasterIdLst>
  <p:sldIdLst>
    <p:sldId xmlns:r="http://schemas.openxmlformats.org/officeDocument/2006/relationships" id="256" r:id="Rb9eefae9a7704fc9"/>
    <p:sldId xmlns:r="http://schemas.openxmlformats.org/officeDocument/2006/relationships" id="257" r:id="Ra5f8e48c4c3544f3"/>
    <p:sldId xmlns:r="http://schemas.openxmlformats.org/officeDocument/2006/relationships" id="258" r:id="R2c775abd63494116"/>
    <p:sldId xmlns:r="http://schemas.openxmlformats.org/officeDocument/2006/relationships" id="259" r:id="R6434e1f22fed4b52"/>
    <p:sldId xmlns:r="http://schemas.openxmlformats.org/officeDocument/2006/relationships" id="260" r:id="R17c443eb9c264fb0"/>
    <p:sldId xmlns:r="http://schemas.openxmlformats.org/officeDocument/2006/relationships" id="261" r:id="R3e9f4c58acf84512"/>
    <p:sldId xmlns:r="http://schemas.openxmlformats.org/officeDocument/2006/relationships" id="262" r:id="R44fcb345bab24a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657e6f62f340a5" /><Relationship Type="http://schemas.openxmlformats.org/officeDocument/2006/relationships/slide" Target="/ppt/slides/slide1.xml" Id="Rb9eefae9a7704fc9" /><Relationship Type="http://schemas.openxmlformats.org/officeDocument/2006/relationships/slide" Target="/ppt/slides/slide2.xml" Id="Ra5f8e48c4c3544f3" /><Relationship Type="http://schemas.openxmlformats.org/officeDocument/2006/relationships/slide" Target="/ppt/slides/slide3.xml" Id="R2c775abd63494116" /><Relationship Type="http://schemas.openxmlformats.org/officeDocument/2006/relationships/slide" Target="/ppt/slides/slide4.xml" Id="R6434e1f22fed4b52" /><Relationship Type="http://schemas.openxmlformats.org/officeDocument/2006/relationships/slide" Target="/ppt/slides/slide5.xml" Id="R17c443eb9c264fb0" /><Relationship Type="http://schemas.openxmlformats.org/officeDocument/2006/relationships/slide" Target="/ppt/slides/slide6.xml" Id="R3e9f4c58acf84512" /><Relationship Type="http://schemas.openxmlformats.org/officeDocument/2006/relationships/slide" Target="/ppt/slides/slide7.xml" Id="R44fcb345bab24a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e7d972705f4a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514cb7ac4e4059" /><Relationship Type="http://schemas.openxmlformats.org/officeDocument/2006/relationships/theme" Target="/ppt/slideMasters/theme/theme1.xml" Id="R09704f8e17bb47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514cb7ac4e40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aefe2993f14b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92a1412a2244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7ccc2e71e540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aa06f11f1142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a85e9dd8f141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d828a2c79047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ad64440a974a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VARTDAL FISKERISELSKAP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FISKERISELSKAP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 FISKERISELSKAP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FISKERISELSKAP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FISKERISELSKAP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FISKERISELSKAP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34 617 458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31 626 217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32 185 247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454 470 207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466 927 430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FISKERISELSKAP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 BIRGITTE RINGSTAD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 KRISTINE RINGSTAD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 KNUT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 LIV B RINGSTAD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FISKERISELSKAP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Ystenesgata 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6003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11 84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883 804 112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FISKERISELSKAP AS</a:t>
            </a:r>
          </a:p>
        </p:txBody>
      </p:sp>
    </p:spTree>
  </p:cSld>
  <p:clrMapOvr>
    <a:masterClrMapping xmlns:a="http://schemas.openxmlformats.org/drawingml/2006/main"/>
  </p:clrMapOvr>
</p:sld>
</file>