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b67fdfc89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1d8907c3c421a"/>
  </p:sldMasterIdLst>
  <p:sldIdLst>
    <p:sldId xmlns:r="http://schemas.openxmlformats.org/officeDocument/2006/relationships" id="256" r:id="R7046ecb52a104c23"/>
    <p:sldId xmlns:r="http://schemas.openxmlformats.org/officeDocument/2006/relationships" id="257" r:id="R0d5ee381b6f6409f"/>
    <p:sldId xmlns:r="http://schemas.openxmlformats.org/officeDocument/2006/relationships" id="258" r:id="R7a76e02d1ffa4e8d"/>
    <p:sldId xmlns:r="http://schemas.openxmlformats.org/officeDocument/2006/relationships" id="259" r:id="Rd99925f52a6d416a"/>
    <p:sldId xmlns:r="http://schemas.openxmlformats.org/officeDocument/2006/relationships" id="260" r:id="Re12c56d57e804832"/>
    <p:sldId xmlns:r="http://schemas.openxmlformats.org/officeDocument/2006/relationships" id="261" r:id="R99748ea5a80a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1d8907c3c421a" /><Relationship Type="http://schemas.openxmlformats.org/officeDocument/2006/relationships/slide" Target="/ppt/slides/slide1.xml" Id="R7046ecb52a104c23" /><Relationship Type="http://schemas.openxmlformats.org/officeDocument/2006/relationships/slide" Target="/ppt/slides/slide2.xml" Id="R0d5ee381b6f6409f" /><Relationship Type="http://schemas.openxmlformats.org/officeDocument/2006/relationships/slide" Target="/ppt/slides/slide3.xml" Id="R7a76e02d1ffa4e8d" /><Relationship Type="http://schemas.openxmlformats.org/officeDocument/2006/relationships/slide" Target="/ppt/slides/slide4.xml" Id="Rd99925f52a6d416a" /><Relationship Type="http://schemas.openxmlformats.org/officeDocument/2006/relationships/slide" Target="/ppt/slides/slide5.xml" Id="Re12c56d57e804832" /><Relationship Type="http://schemas.openxmlformats.org/officeDocument/2006/relationships/slide" Target="/ppt/slides/slide6.xml" Id="R99748ea5a80a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42208d6ab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29169b574dee" /><Relationship Type="http://schemas.openxmlformats.org/officeDocument/2006/relationships/theme" Target="/ppt/slideMasters/theme/theme1.xml" Id="R52356ad612ca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b29169b57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9f439c86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63da597b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7f9008a4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5f40d2f1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87a5accc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1abfc956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TRIPPEL-R - BØGHS REGNSKAP RAPPORTERING RÅDGIVNING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TRIPPEL-R - BØGHS REGNSKAP RAPPORTERING RÅDGIVNING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Fritzners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www.trippel-r.com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884 029 872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