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4e2b6366e44a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dcb0d07c414225"/>
  </p:sldMasterIdLst>
  <p:sldIdLst>
    <p:sldId xmlns:r="http://schemas.openxmlformats.org/officeDocument/2006/relationships" id="256" r:id="R2192d3696ad5413a"/>
    <p:sldId xmlns:r="http://schemas.openxmlformats.org/officeDocument/2006/relationships" id="257" r:id="R4e592cf87b074ddb"/>
    <p:sldId xmlns:r="http://schemas.openxmlformats.org/officeDocument/2006/relationships" id="258" r:id="R609524da7d6c4ce6"/>
    <p:sldId xmlns:r="http://schemas.openxmlformats.org/officeDocument/2006/relationships" id="259" r:id="Rc2de0fefb935458c"/>
    <p:sldId xmlns:r="http://schemas.openxmlformats.org/officeDocument/2006/relationships" id="260" r:id="R0d56bdb68b294e89"/>
    <p:sldId xmlns:r="http://schemas.openxmlformats.org/officeDocument/2006/relationships" id="261" r:id="R2d48a8155cdd44d0"/>
    <p:sldId xmlns:r="http://schemas.openxmlformats.org/officeDocument/2006/relationships" id="262" r:id="R00a298ca225b4e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cb0d07c414225" /><Relationship Type="http://schemas.openxmlformats.org/officeDocument/2006/relationships/slide" Target="/ppt/slides/slide1.xml" Id="R2192d3696ad5413a" /><Relationship Type="http://schemas.openxmlformats.org/officeDocument/2006/relationships/slide" Target="/ppt/slides/slide2.xml" Id="R4e592cf87b074ddb" /><Relationship Type="http://schemas.openxmlformats.org/officeDocument/2006/relationships/slide" Target="/ppt/slides/slide3.xml" Id="R609524da7d6c4ce6" /><Relationship Type="http://schemas.openxmlformats.org/officeDocument/2006/relationships/slide" Target="/ppt/slides/slide4.xml" Id="Rc2de0fefb935458c" /><Relationship Type="http://schemas.openxmlformats.org/officeDocument/2006/relationships/slide" Target="/ppt/slides/slide5.xml" Id="R0d56bdb68b294e89" /><Relationship Type="http://schemas.openxmlformats.org/officeDocument/2006/relationships/slide" Target="/ppt/slides/slide6.xml" Id="R2d48a8155cdd44d0" /><Relationship Type="http://schemas.openxmlformats.org/officeDocument/2006/relationships/slide" Target="/ppt/slides/slide7.xml" Id="R00a298ca225b4e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e1a6a734740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a8445606c4068" /><Relationship Type="http://schemas.openxmlformats.org/officeDocument/2006/relationships/theme" Target="/ppt/slideMasters/theme/theme1.xml" Id="R85e90eea1cf247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4a8445606c40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b05507aad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ec39b269141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23933a06e4a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dc14cb9894c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8bd4e1e4143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e9846ea7247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ceaed4a3e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HOLDING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4 656 141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25 468 009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SKRØVSETH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Lykkjeeidet 388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66 11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884 032 652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