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00f4862dd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46b4fad244491"/>
  </p:sldMasterIdLst>
  <p:sldIdLst>
    <p:sldId xmlns:r="http://schemas.openxmlformats.org/officeDocument/2006/relationships" id="256" r:id="R1d5730471b4a4cba"/>
    <p:sldId xmlns:r="http://schemas.openxmlformats.org/officeDocument/2006/relationships" id="257" r:id="R7270525141454371"/>
    <p:sldId xmlns:r="http://schemas.openxmlformats.org/officeDocument/2006/relationships" id="258" r:id="R31f8d7b50d684b20"/>
    <p:sldId xmlns:r="http://schemas.openxmlformats.org/officeDocument/2006/relationships" id="259" r:id="R7f717be3dba74424"/>
    <p:sldId xmlns:r="http://schemas.openxmlformats.org/officeDocument/2006/relationships" id="260" r:id="R60f9cd9293154ad5"/>
    <p:sldId xmlns:r="http://schemas.openxmlformats.org/officeDocument/2006/relationships" id="261" r:id="R6765f2d7e12f4884"/>
    <p:sldId xmlns:r="http://schemas.openxmlformats.org/officeDocument/2006/relationships" id="262" r:id="R27c742940530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46b4fad244491" /><Relationship Type="http://schemas.openxmlformats.org/officeDocument/2006/relationships/slide" Target="/ppt/slides/slide1.xml" Id="R1d5730471b4a4cba" /><Relationship Type="http://schemas.openxmlformats.org/officeDocument/2006/relationships/slide" Target="/ppt/slides/slide2.xml" Id="R7270525141454371" /><Relationship Type="http://schemas.openxmlformats.org/officeDocument/2006/relationships/slide" Target="/ppt/slides/slide3.xml" Id="R31f8d7b50d684b20" /><Relationship Type="http://schemas.openxmlformats.org/officeDocument/2006/relationships/slide" Target="/ppt/slides/slide4.xml" Id="R7f717be3dba74424" /><Relationship Type="http://schemas.openxmlformats.org/officeDocument/2006/relationships/slide" Target="/ppt/slides/slide5.xml" Id="R60f9cd9293154ad5" /><Relationship Type="http://schemas.openxmlformats.org/officeDocument/2006/relationships/slide" Target="/ppt/slides/slide6.xml" Id="R6765f2d7e12f4884" /><Relationship Type="http://schemas.openxmlformats.org/officeDocument/2006/relationships/slide" Target="/ppt/slides/slide7.xml" Id="R27c742940530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2de795086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759642fe241a2" /><Relationship Type="http://schemas.openxmlformats.org/officeDocument/2006/relationships/theme" Target="/ppt/slideMasters/theme/theme1.xml" Id="Rbcd2b4bdc64d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759642fe2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b8b86f31b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094915bdc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76e6b129f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ae6f8f874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4228bc15f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eaba1b0f8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28d52bc77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SINGITA WORLDWIDE TRADING &amp;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SINGITA WORLDWIDE TRADING &amp;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JOHANNES SONERUD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Observatoriegata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884 320 232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SINGITA WORLDWIDE TRADING &amp; CONSULTING AS</a:t>
            </a:r>
          </a:p>
        </p:txBody>
      </p:sp>
    </p:spTree>
  </p:cSld>
  <p:clrMapOvr>
    <a:masterClrMapping xmlns:a="http://schemas.openxmlformats.org/drawingml/2006/main"/>
  </p:clrMapOvr>
</p:sld>
</file>