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374c0ddc1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1bb2f15a484117"/>
  </p:sldMasterIdLst>
  <p:sldIdLst>
    <p:sldId xmlns:r="http://schemas.openxmlformats.org/officeDocument/2006/relationships" id="256" r:id="R7ee4b27287984717"/>
    <p:sldId xmlns:r="http://schemas.openxmlformats.org/officeDocument/2006/relationships" id="257" r:id="R2c86f4695955417c"/>
    <p:sldId xmlns:r="http://schemas.openxmlformats.org/officeDocument/2006/relationships" id="258" r:id="R7e343dea32ba470f"/>
    <p:sldId xmlns:r="http://schemas.openxmlformats.org/officeDocument/2006/relationships" id="259" r:id="R6c1e9d58f9394079"/>
    <p:sldId xmlns:r="http://schemas.openxmlformats.org/officeDocument/2006/relationships" id="260" r:id="R4910b2ccce4b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bb2f15a484117" /><Relationship Type="http://schemas.openxmlformats.org/officeDocument/2006/relationships/slide" Target="/ppt/slides/slide1.xml" Id="R7ee4b27287984717" /><Relationship Type="http://schemas.openxmlformats.org/officeDocument/2006/relationships/slide" Target="/ppt/slides/slide2.xml" Id="R2c86f4695955417c" /><Relationship Type="http://schemas.openxmlformats.org/officeDocument/2006/relationships/slide" Target="/ppt/slides/slide3.xml" Id="R7e343dea32ba470f" /><Relationship Type="http://schemas.openxmlformats.org/officeDocument/2006/relationships/slide" Target="/ppt/slides/slide4.xml" Id="R6c1e9d58f9394079" /><Relationship Type="http://schemas.openxmlformats.org/officeDocument/2006/relationships/slide" Target="/ppt/slides/slide5.xml" Id="R4910b2ccce4b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5e4f006ad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8fd567a7d4a76" /><Relationship Type="http://schemas.openxmlformats.org/officeDocument/2006/relationships/theme" Target="/ppt/slideMasters/theme/theme1.xml" Id="R42a1999eb229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8fd567a7d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de66659645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cf04aa8b4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8eda46ede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6c3135e55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d27486467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FONDSFINANS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FONDSFINANS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fond@fondsfinans.no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www.fondsfinans.no/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884 494 362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FONDSFINANS NORGE</a:t>
            </a:r>
          </a:p>
        </p:txBody>
      </p:sp>
    </p:spTree>
  </p:cSld>
  <p:clrMapOvr>
    <a:masterClrMapping xmlns:a="http://schemas.openxmlformats.org/drawingml/2006/main"/>
  </p:clrMapOvr>
</p:sld>
</file>