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c4e3a7118445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1e1d2c00e34d51"/>
  </p:sldMasterIdLst>
  <p:sldIdLst>
    <p:sldId xmlns:r="http://schemas.openxmlformats.org/officeDocument/2006/relationships" id="256" r:id="R4272df818fdc4536"/>
    <p:sldId xmlns:r="http://schemas.openxmlformats.org/officeDocument/2006/relationships" id="257" r:id="Re75b03fa68514d5e"/>
    <p:sldId xmlns:r="http://schemas.openxmlformats.org/officeDocument/2006/relationships" id="258" r:id="Reea2efa55c424acb"/>
    <p:sldId xmlns:r="http://schemas.openxmlformats.org/officeDocument/2006/relationships" id="259" r:id="Rd53d022108c94b56"/>
    <p:sldId xmlns:r="http://schemas.openxmlformats.org/officeDocument/2006/relationships" id="260" r:id="R0622752cf2714c18"/>
    <p:sldId xmlns:r="http://schemas.openxmlformats.org/officeDocument/2006/relationships" id="261" r:id="Rc75df526350343d1"/>
    <p:sldId xmlns:r="http://schemas.openxmlformats.org/officeDocument/2006/relationships" id="262" r:id="Rfd5f567f336044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1e1d2c00e34d51" /><Relationship Type="http://schemas.openxmlformats.org/officeDocument/2006/relationships/slide" Target="/ppt/slides/slide1.xml" Id="R4272df818fdc4536" /><Relationship Type="http://schemas.openxmlformats.org/officeDocument/2006/relationships/slide" Target="/ppt/slides/slide2.xml" Id="Re75b03fa68514d5e" /><Relationship Type="http://schemas.openxmlformats.org/officeDocument/2006/relationships/slide" Target="/ppt/slides/slide3.xml" Id="Reea2efa55c424acb" /><Relationship Type="http://schemas.openxmlformats.org/officeDocument/2006/relationships/slide" Target="/ppt/slides/slide4.xml" Id="Rd53d022108c94b56" /><Relationship Type="http://schemas.openxmlformats.org/officeDocument/2006/relationships/slide" Target="/ppt/slides/slide5.xml" Id="R0622752cf2714c18" /><Relationship Type="http://schemas.openxmlformats.org/officeDocument/2006/relationships/slide" Target="/ppt/slides/slide6.xml" Id="Rc75df526350343d1" /><Relationship Type="http://schemas.openxmlformats.org/officeDocument/2006/relationships/slide" Target="/ppt/slides/slide7.xml" Id="Rfd5f567f336044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fbb1fc9bb546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1cb8085ee48a8" /><Relationship Type="http://schemas.openxmlformats.org/officeDocument/2006/relationships/theme" Target="/ppt/slideMasters/theme/theme1.xml" Id="R51b8d97db2674a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c1cb8085ee48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dca0186df4f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15833477243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bebbc2e1b42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766c95e6546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b645d35ce40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3066b5ace41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1b33ba9314c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2 474 257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211 888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5 692 386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8 881 998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ragnar.bo@oslopartners.com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884 733 472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PARTNERS AS</a:t>
            </a:r>
          </a:p>
        </p:txBody>
      </p:sp>
    </p:spTree>
  </p:cSld>
  <p:clrMapOvr>
    <a:masterClrMapping xmlns:a="http://schemas.openxmlformats.org/drawingml/2006/main"/>
  </p:clrMapOvr>
</p:sld>
</file>