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70ee0a2c2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7d010d91b4f37"/>
  </p:sldMasterIdLst>
  <p:sldIdLst>
    <p:sldId xmlns:r="http://schemas.openxmlformats.org/officeDocument/2006/relationships" id="256" r:id="Rd5eac4ad76634582"/>
    <p:sldId xmlns:r="http://schemas.openxmlformats.org/officeDocument/2006/relationships" id="257" r:id="R447ede8443624dd4"/>
    <p:sldId xmlns:r="http://schemas.openxmlformats.org/officeDocument/2006/relationships" id="258" r:id="R6c40d9c790854f59"/>
    <p:sldId xmlns:r="http://schemas.openxmlformats.org/officeDocument/2006/relationships" id="259" r:id="Rb7a0df6881a84fb8"/>
    <p:sldId xmlns:r="http://schemas.openxmlformats.org/officeDocument/2006/relationships" id="260" r:id="R52fc4b1bc18c43f9"/>
    <p:sldId xmlns:r="http://schemas.openxmlformats.org/officeDocument/2006/relationships" id="261" r:id="Re51b3f4d85b645a9"/>
    <p:sldId xmlns:r="http://schemas.openxmlformats.org/officeDocument/2006/relationships" id="262" r:id="R0057d08c53da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7d010d91b4f37" /><Relationship Type="http://schemas.openxmlformats.org/officeDocument/2006/relationships/slide" Target="/ppt/slides/slide1.xml" Id="Rd5eac4ad76634582" /><Relationship Type="http://schemas.openxmlformats.org/officeDocument/2006/relationships/slide" Target="/ppt/slides/slide2.xml" Id="R447ede8443624dd4" /><Relationship Type="http://schemas.openxmlformats.org/officeDocument/2006/relationships/slide" Target="/ppt/slides/slide3.xml" Id="R6c40d9c790854f59" /><Relationship Type="http://schemas.openxmlformats.org/officeDocument/2006/relationships/slide" Target="/ppt/slides/slide4.xml" Id="Rb7a0df6881a84fb8" /><Relationship Type="http://schemas.openxmlformats.org/officeDocument/2006/relationships/slide" Target="/ppt/slides/slide5.xml" Id="R52fc4b1bc18c43f9" /><Relationship Type="http://schemas.openxmlformats.org/officeDocument/2006/relationships/slide" Target="/ppt/slides/slide6.xml" Id="Re51b3f4d85b645a9" /><Relationship Type="http://schemas.openxmlformats.org/officeDocument/2006/relationships/slide" Target="/ppt/slides/slide7.xml" Id="R0057d08c53da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43e6eb232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3238c02f4e44" /><Relationship Type="http://schemas.openxmlformats.org/officeDocument/2006/relationships/theme" Target="/ppt/slideMasters/theme/theme1.xml" Id="R3120e467c0b0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e3238c02f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95f680dae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b9f96c8b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f8325114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a05910b2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2fa98e19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71921ddf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419cdb09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