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482b3195d8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381ddabebc6450d"/>
  </p:sldMasterIdLst>
  <p:sldIdLst>
    <p:sldId xmlns:r="http://schemas.openxmlformats.org/officeDocument/2006/relationships" id="256" r:id="R0f8d79992d9a4b1e"/>
    <p:sldId xmlns:r="http://schemas.openxmlformats.org/officeDocument/2006/relationships" id="257" r:id="Rce6a6afb0ce049ff"/>
    <p:sldId xmlns:r="http://schemas.openxmlformats.org/officeDocument/2006/relationships" id="258" r:id="R26460fae140e495f"/>
    <p:sldId xmlns:r="http://schemas.openxmlformats.org/officeDocument/2006/relationships" id="259" r:id="R9d124c4c09754c36"/>
    <p:sldId xmlns:r="http://schemas.openxmlformats.org/officeDocument/2006/relationships" id="260" r:id="R98b59ac8a8464de0"/>
    <p:sldId xmlns:r="http://schemas.openxmlformats.org/officeDocument/2006/relationships" id="261" r:id="R05475e40299f408e"/>
    <p:sldId xmlns:r="http://schemas.openxmlformats.org/officeDocument/2006/relationships" id="262" r:id="Re632b5f517b648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81ddabebc6450d" /><Relationship Type="http://schemas.openxmlformats.org/officeDocument/2006/relationships/slide" Target="/ppt/slides/slide1.xml" Id="R0f8d79992d9a4b1e" /><Relationship Type="http://schemas.openxmlformats.org/officeDocument/2006/relationships/slide" Target="/ppt/slides/slide2.xml" Id="Rce6a6afb0ce049ff" /><Relationship Type="http://schemas.openxmlformats.org/officeDocument/2006/relationships/slide" Target="/ppt/slides/slide3.xml" Id="R26460fae140e495f" /><Relationship Type="http://schemas.openxmlformats.org/officeDocument/2006/relationships/slide" Target="/ppt/slides/slide4.xml" Id="R9d124c4c09754c36" /><Relationship Type="http://schemas.openxmlformats.org/officeDocument/2006/relationships/slide" Target="/ppt/slides/slide5.xml" Id="R98b59ac8a8464de0" /><Relationship Type="http://schemas.openxmlformats.org/officeDocument/2006/relationships/slide" Target="/ppt/slides/slide6.xml" Id="R05475e40299f408e" /><Relationship Type="http://schemas.openxmlformats.org/officeDocument/2006/relationships/slide" Target="/ppt/slides/slide7.xml" Id="Re632b5f517b648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339e176bbc42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9ab9aa9cd4d90" /><Relationship Type="http://schemas.openxmlformats.org/officeDocument/2006/relationships/theme" Target="/ppt/slideMasters/theme/theme1.xml" Id="R7792bc49d83b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7e9ab9aa9cd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7700926e6a4e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884095b7245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5bb92c0f274f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43a39539bd42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88ebefb4149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308c64f8f4ff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e85587b8ed41a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 HOLEN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HOLEN AS ble etablert [år] og holder til i Tiller.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2 994 503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415 549 899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415 990 388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SINDRE TALLERAAS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HOLEN KETIL JARL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ANNE MARCELIE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TALLERAAS KRISTINA HOLEN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Gjerlovs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7092 Tiller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884 888 832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 HOLEN AS</a:t>
            </a:r>
          </a:p>
        </p:txBody>
      </p:sp>
    </p:spTree>
  </p:cSld>
  <p:clrMapOvr>
    <a:masterClrMapping xmlns:a="http://schemas.openxmlformats.org/drawingml/2006/main"/>
  </p:clrMapOvr>
</p:sld>
</file>