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d812f46104f4f2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b332b26961403b"/>
  </p:sldMasterIdLst>
  <p:sldIdLst>
    <p:sldId xmlns:r="http://schemas.openxmlformats.org/officeDocument/2006/relationships" id="256" r:id="R7aad059570da43c5"/>
    <p:sldId xmlns:r="http://schemas.openxmlformats.org/officeDocument/2006/relationships" id="257" r:id="Rbe33c04582414434"/>
    <p:sldId xmlns:r="http://schemas.openxmlformats.org/officeDocument/2006/relationships" id="258" r:id="Rca3936fc29a34a23"/>
    <p:sldId xmlns:r="http://schemas.openxmlformats.org/officeDocument/2006/relationships" id="259" r:id="Re44544e330ba402b"/>
    <p:sldId xmlns:r="http://schemas.openxmlformats.org/officeDocument/2006/relationships" id="260" r:id="Re4e63eb6dc57445c"/>
    <p:sldId xmlns:r="http://schemas.openxmlformats.org/officeDocument/2006/relationships" id="261" r:id="Re8ce13e2699d4aec"/>
    <p:sldId xmlns:r="http://schemas.openxmlformats.org/officeDocument/2006/relationships" id="262" r:id="R9382b401851144f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b332b26961403b" /><Relationship Type="http://schemas.openxmlformats.org/officeDocument/2006/relationships/slide" Target="/ppt/slides/slide1.xml" Id="R7aad059570da43c5" /><Relationship Type="http://schemas.openxmlformats.org/officeDocument/2006/relationships/slide" Target="/ppt/slides/slide2.xml" Id="Rbe33c04582414434" /><Relationship Type="http://schemas.openxmlformats.org/officeDocument/2006/relationships/slide" Target="/ppt/slides/slide3.xml" Id="Rca3936fc29a34a23" /><Relationship Type="http://schemas.openxmlformats.org/officeDocument/2006/relationships/slide" Target="/ppt/slides/slide4.xml" Id="Re44544e330ba402b" /><Relationship Type="http://schemas.openxmlformats.org/officeDocument/2006/relationships/slide" Target="/ppt/slides/slide5.xml" Id="Re4e63eb6dc57445c" /><Relationship Type="http://schemas.openxmlformats.org/officeDocument/2006/relationships/slide" Target="/ppt/slides/slide6.xml" Id="Re8ce13e2699d4aec" /><Relationship Type="http://schemas.openxmlformats.org/officeDocument/2006/relationships/slide" Target="/ppt/slides/slide7.xml" Id="R9382b401851144f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04d1ec1c8a4d8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9bd7d5b7ed4481" /><Relationship Type="http://schemas.openxmlformats.org/officeDocument/2006/relationships/theme" Target="/ppt/slideMasters/theme/theme1.xml" Id="Red2d1fefdd384b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9bd7d5b7ed44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faba1164084d1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45bea12ab4415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11196b2844b9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dedfa7d50449a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0af992001e435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59bc6de3dd453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6118f88c11437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BROR LØVDAL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 LØVDAL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BROR LØVDAL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 LØVDAL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 LØVDAL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 LØVDAL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212 953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−2 117 709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3 900 854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32 758 462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33 246 384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 LØVDAL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 DAGNER LØVDAL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 LØVDAL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Oscar Løvdal, Industrigata 24A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885 079 032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BROR LØVDAL AS</a:t>
            </a:r>
          </a:p>
        </p:txBody>
      </p:sp>
    </p:spTree>
  </p:cSld>
  <p:clrMapOvr>
    <a:masterClrMapping xmlns:a="http://schemas.openxmlformats.org/drawingml/2006/main"/>
  </p:clrMapOvr>
</p:sld>
</file>