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c8b751dfb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7186faa8f44a4"/>
  </p:sldMasterIdLst>
  <p:sldIdLst>
    <p:sldId xmlns:r="http://schemas.openxmlformats.org/officeDocument/2006/relationships" id="256" r:id="Rb3571169f3514042"/>
    <p:sldId xmlns:r="http://schemas.openxmlformats.org/officeDocument/2006/relationships" id="257" r:id="Rb8fc43e958e545ad"/>
    <p:sldId xmlns:r="http://schemas.openxmlformats.org/officeDocument/2006/relationships" id="258" r:id="Rcc8a9a038dd64f66"/>
    <p:sldId xmlns:r="http://schemas.openxmlformats.org/officeDocument/2006/relationships" id="259" r:id="Rb734fdb0ba7941c0"/>
    <p:sldId xmlns:r="http://schemas.openxmlformats.org/officeDocument/2006/relationships" id="260" r:id="R2c04436d738f40c8"/>
    <p:sldId xmlns:r="http://schemas.openxmlformats.org/officeDocument/2006/relationships" id="261" r:id="R9cc713dc6df14893"/>
    <p:sldId xmlns:r="http://schemas.openxmlformats.org/officeDocument/2006/relationships" id="262" r:id="R5c3ae1047a79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7186faa8f44a4" /><Relationship Type="http://schemas.openxmlformats.org/officeDocument/2006/relationships/slide" Target="/ppt/slides/slide1.xml" Id="Rb3571169f3514042" /><Relationship Type="http://schemas.openxmlformats.org/officeDocument/2006/relationships/slide" Target="/ppt/slides/slide2.xml" Id="Rb8fc43e958e545ad" /><Relationship Type="http://schemas.openxmlformats.org/officeDocument/2006/relationships/slide" Target="/ppt/slides/slide3.xml" Id="Rcc8a9a038dd64f66" /><Relationship Type="http://schemas.openxmlformats.org/officeDocument/2006/relationships/slide" Target="/ppt/slides/slide4.xml" Id="Rb734fdb0ba7941c0" /><Relationship Type="http://schemas.openxmlformats.org/officeDocument/2006/relationships/slide" Target="/ppt/slides/slide5.xml" Id="R2c04436d738f40c8" /><Relationship Type="http://schemas.openxmlformats.org/officeDocument/2006/relationships/slide" Target="/ppt/slides/slide6.xml" Id="R9cc713dc6df14893" /><Relationship Type="http://schemas.openxmlformats.org/officeDocument/2006/relationships/slide" Target="/ppt/slides/slide7.xml" Id="R5c3ae1047a79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3fb08976e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9c031ee9941d8" /><Relationship Type="http://schemas.openxmlformats.org/officeDocument/2006/relationships/theme" Target="/ppt/slideMasters/theme/theme1.xml" Id="Rc4aea5390515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9c031ee99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5f7e20eb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fa79050d4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e2d0eba91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4df168db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d58f3294e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cbb8ad9ca4c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adce87622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BJØRKELANGEN DYREKLINIKK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BJØRKELANGEN DYREKLINIKK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11 522 169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6 780 067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BEATHE IBENHOLT KVEILAND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Bliksrud Næringshage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55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dyreklinikk@tertitten.com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www.veterinarklinikken.no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885 749 542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DYREKLINIKK AS</a:t>
            </a:r>
          </a:p>
        </p:txBody>
      </p:sp>
    </p:spTree>
  </p:cSld>
  <p:clrMapOvr>
    <a:masterClrMapping xmlns:a="http://schemas.openxmlformats.org/drawingml/2006/main"/>
  </p:clrMapOvr>
</p:sld>
</file>