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381e969ab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00e82a5f24354"/>
  </p:sldMasterIdLst>
  <p:sldIdLst>
    <p:sldId xmlns:r="http://schemas.openxmlformats.org/officeDocument/2006/relationships" id="256" r:id="R1e00d4d46b614e13"/>
    <p:sldId xmlns:r="http://schemas.openxmlformats.org/officeDocument/2006/relationships" id="257" r:id="R5e75b1b6497b4365"/>
    <p:sldId xmlns:r="http://schemas.openxmlformats.org/officeDocument/2006/relationships" id="258" r:id="Rb29940bb18d24bef"/>
    <p:sldId xmlns:r="http://schemas.openxmlformats.org/officeDocument/2006/relationships" id="259" r:id="R0cf40016e5944813"/>
    <p:sldId xmlns:r="http://schemas.openxmlformats.org/officeDocument/2006/relationships" id="260" r:id="R5f682438554c4592"/>
    <p:sldId xmlns:r="http://schemas.openxmlformats.org/officeDocument/2006/relationships" id="261" r:id="R27a1465ecc9641e7"/>
    <p:sldId xmlns:r="http://schemas.openxmlformats.org/officeDocument/2006/relationships" id="262" r:id="Reac7905abc74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00e82a5f24354" /><Relationship Type="http://schemas.openxmlformats.org/officeDocument/2006/relationships/slide" Target="/ppt/slides/slide1.xml" Id="R1e00d4d46b614e13" /><Relationship Type="http://schemas.openxmlformats.org/officeDocument/2006/relationships/slide" Target="/ppt/slides/slide2.xml" Id="R5e75b1b6497b4365" /><Relationship Type="http://schemas.openxmlformats.org/officeDocument/2006/relationships/slide" Target="/ppt/slides/slide3.xml" Id="Rb29940bb18d24bef" /><Relationship Type="http://schemas.openxmlformats.org/officeDocument/2006/relationships/slide" Target="/ppt/slides/slide4.xml" Id="R0cf40016e5944813" /><Relationship Type="http://schemas.openxmlformats.org/officeDocument/2006/relationships/slide" Target="/ppt/slides/slide5.xml" Id="R5f682438554c4592" /><Relationship Type="http://schemas.openxmlformats.org/officeDocument/2006/relationships/slide" Target="/ppt/slides/slide6.xml" Id="R27a1465ecc9641e7" /><Relationship Type="http://schemas.openxmlformats.org/officeDocument/2006/relationships/slide" Target="/ppt/slides/slide7.xml" Id="Reac7905abc74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30e9168af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820e405b49c6" /><Relationship Type="http://schemas.openxmlformats.org/officeDocument/2006/relationships/theme" Target="/ppt/slideMasters/theme/theme1.xml" Id="Ra6b92d772767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5820e405b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dca1d88b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c355d41e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b1c15c3d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20543882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a2e9a110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3fb132702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04c5b119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HANKØ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BAD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19 965 559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48 542 971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885 849 822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