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30c6d47d8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e8daa7ab648c6"/>
  </p:sldMasterIdLst>
  <p:sldIdLst>
    <p:sldId xmlns:r="http://schemas.openxmlformats.org/officeDocument/2006/relationships" id="256" r:id="R5cee6bd97e2140c6"/>
    <p:sldId xmlns:r="http://schemas.openxmlformats.org/officeDocument/2006/relationships" id="257" r:id="R53c21382e2214c09"/>
    <p:sldId xmlns:r="http://schemas.openxmlformats.org/officeDocument/2006/relationships" id="258" r:id="Ra776424dd23b44ff"/>
    <p:sldId xmlns:r="http://schemas.openxmlformats.org/officeDocument/2006/relationships" id="259" r:id="R6e6455f6290543d6"/>
    <p:sldId xmlns:r="http://schemas.openxmlformats.org/officeDocument/2006/relationships" id="260" r:id="Rcb48db481e314fdf"/>
    <p:sldId xmlns:r="http://schemas.openxmlformats.org/officeDocument/2006/relationships" id="261" r:id="R2d7c1e968aa94d24"/>
    <p:sldId xmlns:r="http://schemas.openxmlformats.org/officeDocument/2006/relationships" id="262" r:id="R3c3a9411324f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e8daa7ab648c6" /><Relationship Type="http://schemas.openxmlformats.org/officeDocument/2006/relationships/slide" Target="/ppt/slides/slide1.xml" Id="R5cee6bd97e2140c6" /><Relationship Type="http://schemas.openxmlformats.org/officeDocument/2006/relationships/slide" Target="/ppt/slides/slide2.xml" Id="R53c21382e2214c09" /><Relationship Type="http://schemas.openxmlformats.org/officeDocument/2006/relationships/slide" Target="/ppt/slides/slide3.xml" Id="Ra776424dd23b44ff" /><Relationship Type="http://schemas.openxmlformats.org/officeDocument/2006/relationships/slide" Target="/ppt/slides/slide4.xml" Id="R6e6455f6290543d6" /><Relationship Type="http://schemas.openxmlformats.org/officeDocument/2006/relationships/slide" Target="/ppt/slides/slide5.xml" Id="Rcb48db481e314fdf" /><Relationship Type="http://schemas.openxmlformats.org/officeDocument/2006/relationships/slide" Target="/ppt/slides/slide6.xml" Id="R2d7c1e968aa94d24" /><Relationship Type="http://schemas.openxmlformats.org/officeDocument/2006/relationships/slide" Target="/ppt/slides/slide7.xml" Id="R3c3a9411324f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cfdbb6f49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b9ff78f14880" /><Relationship Type="http://schemas.openxmlformats.org/officeDocument/2006/relationships/theme" Target="/ppt/slideMasters/theme/theme1.xml" Id="R46a469c93eb6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fb9ff78f1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86cff270a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5d40c0eb6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7543353a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b4c562795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9bb2fd19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41d438b7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c1757b78e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JULSHAMN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