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383b5bc93e4b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5ffce257b43be"/>
  </p:sldMasterIdLst>
  <p:sldIdLst>
    <p:sldId xmlns:r="http://schemas.openxmlformats.org/officeDocument/2006/relationships" id="256" r:id="Rff86bbf3c05a4740"/>
    <p:sldId xmlns:r="http://schemas.openxmlformats.org/officeDocument/2006/relationships" id="257" r:id="R9b72ba9c679348cd"/>
    <p:sldId xmlns:r="http://schemas.openxmlformats.org/officeDocument/2006/relationships" id="258" r:id="R44debad978064449"/>
    <p:sldId xmlns:r="http://schemas.openxmlformats.org/officeDocument/2006/relationships" id="259" r:id="R8ded5dff108e4faf"/>
    <p:sldId xmlns:r="http://schemas.openxmlformats.org/officeDocument/2006/relationships" id="260" r:id="Re5c5b89a13844769"/>
    <p:sldId xmlns:r="http://schemas.openxmlformats.org/officeDocument/2006/relationships" id="261" r:id="Ree4274afe0fe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5ffce257b43be" /><Relationship Type="http://schemas.openxmlformats.org/officeDocument/2006/relationships/slide" Target="/ppt/slides/slide1.xml" Id="Rff86bbf3c05a4740" /><Relationship Type="http://schemas.openxmlformats.org/officeDocument/2006/relationships/slide" Target="/ppt/slides/slide2.xml" Id="R9b72ba9c679348cd" /><Relationship Type="http://schemas.openxmlformats.org/officeDocument/2006/relationships/slide" Target="/ppt/slides/slide3.xml" Id="R44debad978064449" /><Relationship Type="http://schemas.openxmlformats.org/officeDocument/2006/relationships/slide" Target="/ppt/slides/slide4.xml" Id="R8ded5dff108e4faf" /><Relationship Type="http://schemas.openxmlformats.org/officeDocument/2006/relationships/slide" Target="/ppt/slides/slide5.xml" Id="Re5c5b89a13844769" /><Relationship Type="http://schemas.openxmlformats.org/officeDocument/2006/relationships/slide" Target="/ppt/slides/slide6.xml" Id="Ree4274afe0fe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165f5b575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5e5b1bf649be" /><Relationship Type="http://schemas.openxmlformats.org/officeDocument/2006/relationships/theme" Target="/ppt/slideMasters/theme/theme1.xml" Id="R9d7d14e3f0b8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e5e5b1bf6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19eda46a2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515f77738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9ffd9d8d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96e3bcc9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b99f6eb0841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bc9d8cf745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TOM LIE STATSAUTORISERT REVISOR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TOM LIE STATSAUTORISERT REVISOR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ole.tom@lierevisjon.no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885 993 362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