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98d734551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8b98ebda84ef7"/>
  </p:sldMasterIdLst>
  <p:sldIdLst>
    <p:sldId xmlns:r="http://schemas.openxmlformats.org/officeDocument/2006/relationships" id="256" r:id="R9090a67e724346c0"/>
    <p:sldId xmlns:r="http://schemas.openxmlformats.org/officeDocument/2006/relationships" id="257" r:id="R0990d149eb0f4b83"/>
    <p:sldId xmlns:r="http://schemas.openxmlformats.org/officeDocument/2006/relationships" id="258" r:id="R99a49789fe4c46a9"/>
    <p:sldId xmlns:r="http://schemas.openxmlformats.org/officeDocument/2006/relationships" id="259" r:id="Racb036a1d6eb4a39"/>
    <p:sldId xmlns:r="http://schemas.openxmlformats.org/officeDocument/2006/relationships" id="260" r:id="R82400675b8c145c3"/>
    <p:sldId xmlns:r="http://schemas.openxmlformats.org/officeDocument/2006/relationships" id="261" r:id="R78e02a45caad41b2"/>
    <p:sldId xmlns:r="http://schemas.openxmlformats.org/officeDocument/2006/relationships" id="262" r:id="Rf11417532e3f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8b98ebda84ef7" /><Relationship Type="http://schemas.openxmlformats.org/officeDocument/2006/relationships/slide" Target="/ppt/slides/slide1.xml" Id="R9090a67e724346c0" /><Relationship Type="http://schemas.openxmlformats.org/officeDocument/2006/relationships/slide" Target="/ppt/slides/slide2.xml" Id="R0990d149eb0f4b83" /><Relationship Type="http://schemas.openxmlformats.org/officeDocument/2006/relationships/slide" Target="/ppt/slides/slide3.xml" Id="R99a49789fe4c46a9" /><Relationship Type="http://schemas.openxmlformats.org/officeDocument/2006/relationships/slide" Target="/ppt/slides/slide4.xml" Id="Racb036a1d6eb4a39" /><Relationship Type="http://schemas.openxmlformats.org/officeDocument/2006/relationships/slide" Target="/ppt/slides/slide5.xml" Id="R82400675b8c145c3" /><Relationship Type="http://schemas.openxmlformats.org/officeDocument/2006/relationships/slide" Target="/ppt/slides/slide6.xml" Id="R78e02a45caad41b2" /><Relationship Type="http://schemas.openxmlformats.org/officeDocument/2006/relationships/slide" Target="/ppt/slides/slide7.xml" Id="Rf11417532e3f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082fbab6a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1b5fac6ed4baf" /><Relationship Type="http://schemas.openxmlformats.org/officeDocument/2006/relationships/theme" Target="/ppt/slideMasters/theme/theme1.xml" Id="Rd548d55b8bab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f1b5fac6ed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325477b6a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e1f6bbf16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2d7960a3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114292199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8f53e071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7851f8cd3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73c86519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1 153 688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HELENA ANDERSSON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Smøråsvegen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camilla@anderssoninvest.no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www.anderssoninvest.no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886 230 842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ANDERSSON INVEST AS</a:t>
            </a:r>
          </a:p>
        </p:txBody>
      </p:sp>
    </p:spTree>
  </p:cSld>
  <p:clrMapOvr>
    <a:masterClrMapping xmlns:a="http://schemas.openxmlformats.org/drawingml/2006/main"/>
  </p:clrMapOvr>
</p:sld>
</file>