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ddacf94426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5470e7de340bf"/>
  </p:sldMasterIdLst>
  <p:sldIdLst>
    <p:sldId xmlns:r="http://schemas.openxmlformats.org/officeDocument/2006/relationships" id="256" r:id="Ra23ba610b7584a30"/>
    <p:sldId xmlns:r="http://schemas.openxmlformats.org/officeDocument/2006/relationships" id="257" r:id="R8161fceafb93450d"/>
    <p:sldId xmlns:r="http://schemas.openxmlformats.org/officeDocument/2006/relationships" id="258" r:id="R5f65cb73ce8e41d3"/>
    <p:sldId xmlns:r="http://schemas.openxmlformats.org/officeDocument/2006/relationships" id="259" r:id="R79c6afff89d647e3"/>
    <p:sldId xmlns:r="http://schemas.openxmlformats.org/officeDocument/2006/relationships" id="260" r:id="R7afb961e44c1472f"/>
    <p:sldId xmlns:r="http://schemas.openxmlformats.org/officeDocument/2006/relationships" id="261" r:id="Ra55cd2b5e9064bc1"/>
    <p:sldId xmlns:r="http://schemas.openxmlformats.org/officeDocument/2006/relationships" id="262" r:id="R5be1777a69e9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5470e7de340bf" /><Relationship Type="http://schemas.openxmlformats.org/officeDocument/2006/relationships/slide" Target="/ppt/slides/slide1.xml" Id="Ra23ba610b7584a30" /><Relationship Type="http://schemas.openxmlformats.org/officeDocument/2006/relationships/slide" Target="/ppt/slides/slide2.xml" Id="R8161fceafb93450d" /><Relationship Type="http://schemas.openxmlformats.org/officeDocument/2006/relationships/slide" Target="/ppt/slides/slide3.xml" Id="R5f65cb73ce8e41d3" /><Relationship Type="http://schemas.openxmlformats.org/officeDocument/2006/relationships/slide" Target="/ppt/slides/slide4.xml" Id="R79c6afff89d647e3" /><Relationship Type="http://schemas.openxmlformats.org/officeDocument/2006/relationships/slide" Target="/ppt/slides/slide5.xml" Id="R7afb961e44c1472f" /><Relationship Type="http://schemas.openxmlformats.org/officeDocument/2006/relationships/slide" Target="/ppt/slides/slide6.xml" Id="Ra55cd2b5e9064bc1" /><Relationship Type="http://schemas.openxmlformats.org/officeDocument/2006/relationships/slide" Target="/ppt/slides/slide7.xml" Id="R5be1777a69e9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ffd806c534d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8fabcd8a1477e" /><Relationship Type="http://schemas.openxmlformats.org/officeDocument/2006/relationships/theme" Target="/ppt/slideMasters/theme/theme1.xml" Id="Rc592f3a16baa4b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8fabcd8a1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39184d829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17e10ef0649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f33574414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7a55d2ec4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029bdfb0943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dbb00c55b42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3a44be10e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GARASJEGUTANE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GARASJEGUTANE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761 849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963 791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4 773 687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4 927 117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GJERDE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HEINE TVILDE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HEINE TVILDE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GJERDE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Tvildesvegen 162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53 14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886 244 142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GARASJEGUTANE AS</a:t>
            </a:r>
          </a:p>
        </p:txBody>
      </p:sp>
    </p:spTree>
  </p:cSld>
  <p:clrMapOvr>
    <a:masterClrMapping xmlns:a="http://schemas.openxmlformats.org/drawingml/2006/main"/>
  </p:clrMapOvr>
</p:sld>
</file>