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d079ae2ffb44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2f766f194346ad"/>
  </p:sldMasterIdLst>
  <p:sldIdLst>
    <p:sldId xmlns:r="http://schemas.openxmlformats.org/officeDocument/2006/relationships" id="256" r:id="Rb7ec13c858d24aee"/>
    <p:sldId xmlns:r="http://schemas.openxmlformats.org/officeDocument/2006/relationships" id="257" r:id="Rc1a7ef0a028746d1"/>
    <p:sldId xmlns:r="http://schemas.openxmlformats.org/officeDocument/2006/relationships" id="258" r:id="R18650045db0e4ff6"/>
    <p:sldId xmlns:r="http://schemas.openxmlformats.org/officeDocument/2006/relationships" id="259" r:id="R16587f63e7d94c3d"/>
    <p:sldId xmlns:r="http://schemas.openxmlformats.org/officeDocument/2006/relationships" id="260" r:id="Rc5d6e885c6794f57"/>
    <p:sldId xmlns:r="http://schemas.openxmlformats.org/officeDocument/2006/relationships" id="261" r:id="Re511824458014450"/>
    <p:sldId xmlns:r="http://schemas.openxmlformats.org/officeDocument/2006/relationships" id="262" r:id="Rf4c2b0cb578946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f766f194346ad" /><Relationship Type="http://schemas.openxmlformats.org/officeDocument/2006/relationships/slide" Target="/ppt/slides/slide1.xml" Id="Rb7ec13c858d24aee" /><Relationship Type="http://schemas.openxmlformats.org/officeDocument/2006/relationships/slide" Target="/ppt/slides/slide2.xml" Id="Rc1a7ef0a028746d1" /><Relationship Type="http://schemas.openxmlformats.org/officeDocument/2006/relationships/slide" Target="/ppt/slides/slide3.xml" Id="R18650045db0e4ff6" /><Relationship Type="http://schemas.openxmlformats.org/officeDocument/2006/relationships/slide" Target="/ppt/slides/slide4.xml" Id="R16587f63e7d94c3d" /><Relationship Type="http://schemas.openxmlformats.org/officeDocument/2006/relationships/slide" Target="/ppt/slides/slide5.xml" Id="Rc5d6e885c6794f57" /><Relationship Type="http://schemas.openxmlformats.org/officeDocument/2006/relationships/slide" Target="/ppt/slides/slide6.xml" Id="Re511824458014450" /><Relationship Type="http://schemas.openxmlformats.org/officeDocument/2006/relationships/slide" Target="/ppt/slides/slide7.xml" Id="Rf4c2b0cb578946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d6abee6774c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dbe541a1a4fbd" /><Relationship Type="http://schemas.openxmlformats.org/officeDocument/2006/relationships/theme" Target="/ppt/slideMasters/theme/theme1.xml" Id="R811400ad7d2f47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bdbe541a1a4f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7ea652f9040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10cc2fe494e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fcf1bb39f43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77249bf144a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d73ee8baf4d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22219291840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c6eef4e014b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KAPITAL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20 480 716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323 313 190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324 118 355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EIRIK WENAAS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886 333 242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KAPITAL AS</a:t>
            </a:r>
          </a:p>
        </p:txBody>
      </p:sp>
    </p:spTree>
  </p:cSld>
  <p:clrMapOvr>
    <a:masterClrMapping xmlns:a="http://schemas.openxmlformats.org/drawingml/2006/main"/>
  </p:clrMapOvr>
</p:sld>
</file>