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d074a2ee340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dc15704cb041da"/>
  </p:sldMasterIdLst>
  <p:sldIdLst>
    <p:sldId xmlns:r="http://schemas.openxmlformats.org/officeDocument/2006/relationships" id="256" r:id="R31640a7c6b6243ae"/>
    <p:sldId xmlns:r="http://schemas.openxmlformats.org/officeDocument/2006/relationships" id="257" r:id="Re340e916fc0248dc"/>
    <p:sldId xmlns:r="http://schemas.openxmlformats.org/officeDocument/2006/relationships" id="258" r:id="R37fc22aa17a84ce4"/>
    <p:sldId xmlns:r="http://schemas.openxmlformats.org/officeDocument/2006/relationships" id="259" r:id="R954cc95ecde943b7"/>
    <p:sldId xmlns:r="http://schemas.openxmlformats.org/officeDocument/2006/relationships" id="260" r:id="R59278edc43644ffb"/>
    <p:sldId xmlns:r="http://schemas.openxmlformats.org/officeDocument/2006/relationships" id="261" r:id="R97615c6214f94536"/>
    <p:sldId xmlns:r="http://schemas.openxmlformats.org/officeDocument/2006/relationships" id="262" r:id="R8114204ee1d8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c15704cb041da" /><Relationship Type="http://schemas.openxmlformats.org/officeDocument/2006/relationships/slide" Target="/ppt/slides/slide1.xml" Id="R31640a7c6b6243ae" /><Relationship Type="http://schemas.openxmlformats.org/officeDocument/2006/relationships/slide" Target="/ppt/slides/slide2.xml" Id="Re340e916fc0248dc" /><Relationship Type="http://schemas.openxmlformats.org/officeDocument/2006/relationships/slide" Target="/ppt/slides/slide3.xml" Id="R37fc22aa17a84ce4" /><Relationship Type="http://schemas.openxmlformats.org/officeDocument/2006/relationships/slide" Target="/ppt/slides/slide4.xml" Id="R954cc95ecde943b7" /><Relationship Type="http://schemas.openxmlformats.org/officeDocument/2006/relationships/slide" Target="/ppt/slides/slide5.xml" Id="R59278edc43644ffb" /><Relationship Type="http://schemas.openxmlformats.org/officeDocument/2006/relationships/slide" Target="/ppt/slides/slide6.xml" Id="R97615c6214f94536" /><Relationship Type="http://schemas.openxmlformats.org/officeDocument/2006/relationships/slide" Target="/ppt/slides/slide7.xml" Id="R8114204ee1d8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b7f0cc2ad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21919eee34da7" /><Relationship Type="http://schemas.openxmlformats.org/officeDocument/2006/relationships/theme" Target="/ppt/slideMasters/theme/theme1.xml" Id="R088bf07c4aa4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21919eee34d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513fa747b45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51110e4af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93bbf1f904b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c2aec6e6c43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27f0994be49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c166fdbff40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9135ffdd74e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FOLLAUG EIENDOM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−944 493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9 743 911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BJØRNSTAD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FOLLAUG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FOLLAUG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 FOLLAUG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FOLLAUG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Korpelivegen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886 530 862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