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000ff30f0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8e817581f4fda"/>
  </p:sldMasterIdLst>
  <p:sldIdLst>
    <p:sldId xmlns:r="http://schemas.openxmlformats.org/officeDocument/2006/relationships" id="256" r:id="Rc2b2a8a8430a4956"/>
    <p:sldId xmlns:r="http://schemas.openxmlformats.org/officeDocument/2006/relationships" id="257" r:id="Rad5c3bc6f470421f"/>
    <p:sldId xmlns:r="http://schemas.openxmlformats.org/officeDocument/2006/relationships" id="258" r:id="Rf6d65509ff25463d"/>
    <p:sldId xmlns:r="http://schemas.openxmlformats.org/officeDocument/2006/relationships" id="259" r:id="R25b68fd6ab5a417c"/>
    <p:sldId xmlns:r="http://schemas.openxmlformats.org/officeDocument/2006/relationships" id="260" r:id="R0d9e25655f524f5a"/>
    <p:sldId xmlns:r="http://schemas.openxmlformats.org/officeDocument/2006/relationships" id="261" r:id="R7866a846ffe4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8e817581f4fda" /><Relationship Type="http://schemas.openxmlformats.org/officeDocument/2006/relationships/slide" Target="/ppt/slides/slide1.xml" Id="Rc2b2a8a8430a4956" /><Relationship Type="http://schemas.openxmlformats.org/officeDocument/2006/relationships/slide" Target="/ppt/slides/slide2.xml" Id="Rad5c3bc6f470421f" /><Relationship Type="http://schemas.openxmlformats.org/officeDocument/2006/relationships/slide" Target="/ppt/slides/slide3.xml" Id="Rf6d65509ff25463d" /><Relationship Type="http://schemas.openxmlformats.org/officeDocument/2006/relationships/slide" Target="/ppt/slides/slide4.xml" Id="R25b68fd6ab5a417c" /><Relationship Type="http://schemas.openxmlformats.org/officeDocument/2006/relationships/slide" Target="/ppt/slides/slide5.xml" Id="R0d9e25655f524f5a" /><Relationship Type="http://schemas.openxmlformats.org/officeDocument/2006/relationships/slide" Target="/ppt/slides/slide6.xml" Id="R7866a846ffe4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b70f2fca0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2116dfee45f1" /><Relationship Type="http://schemas.openxmlformats.org/officeDocument/2006/relationships/theme" Target="/ppt/slideMasters/theme/theme1.xml" Id="R64cd5746ea0d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a2116dfee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9d624c2e7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e97daa54f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c5e3fb4c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bf20df39b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73526fbd5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f45c2bc4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