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c348eb3afe42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3d638852e34fef"/>
  </p:sldMasterIdLst>
  <p:sldIdLst>
    <p:sldId xmlns:r="http://schemas.openxmlformats.org/officeDocument/2006/relationships" id="256" r:id="R70b65ad44f9640e6"/>
    <p:sldId xmlns:r="http://schemas.openxmlformats.org/officeDocument/2006/relationships" id="257" r:id="Re6028ce943a6451f"/>
    <p:sldId xmlns:r="http://schemas.openxmlformats.org/officeDocument/2006/relationships" id="258" r:id="Rd5660d1a656f4783"/>
    <p:sldId xmlns:r="http://schemas.openxmlformats.org/officeDocument/2006/relationships" id="259" r:id="R3d83ac8a854e477f"/>
    <p:sldId xmlns:r="http://schemas.openxmlformats.org/officeDocument/2006/relationships" id="260" r:id="R5cf8f78b542d4a44"/>
    <p:sldId xmlns:r="http://schemas.openxmlformats.org/officeDocument/2006/relationships" id="261" r:id="R1ce720b724ff4db0"/>
    <p:sldId xmlns:r="http://schemas.openxmlformats.org/officeDocument/2006/relationships" id="262" r:id="Raf37c7f0df5145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d638852e34fef" /><Relationship Type="http://schemas.openxmlformats.org/officeDocument/2006/relationships/slide" Target="/ppt/slides/slide1.xml" Id="R70b65ad44f9640e6" /><Relationship Type="http://schemas.openxmlformats.org/officeDocument/2006/relationships/slide" Target="/ppt/slides/slide2.xml" Id="Re6028ce943a6451f" /><Relationship Type="http://schemas.openxmlformats.org/officeDocument/2006/relationships/slide" Target="/ppt/slides/slide3.xml" Id="Rd5660d1a656f4783" /><Relationship Type="http://schemas.openxmlformats.org/officeDocument/2006/relationships/slide" Target="/ppt/slides/slide4.xml" Id="R3d83ac8a854e477f" /><Relationship Type="http://schemas.openxmlformats.org/officeDocument/2006/relationships/slide" Target="/ppt/slides/slide5.xml" Id="R5cf8f78b542d4a44" /><Relationship Type="http://schemas.openxmlformats.org/officeDocument/2006/relationships/slide" Target="/ppt/slides/slide6.xml" Id="R1ce720b724ff4db0" /><Relationship Type="http://schemas.openxmlformats.org/officeDocument/2006/relationships/slide" Target="/ppt/slides/slide7.xml" Id="Raf37c7f0df5145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ba007dcd164a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40ca758c84cac" /><Relationship Type="http://schemas.openxmlformats.org/officeDocument/2006/relationships/theme" Target="/ppt/slideMasters/theme/theme1.xml" Id="Rfdfa648c786e4f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740ca758c8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0e248ce9f40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881dcbf604e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57a0a71704b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2bfbe96f14b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491e7af8e41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1db40c71e45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e4561c8d54a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ALSAKER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−4 256 766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326 156 206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756 125 808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1 673 335 067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99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Flakkavågsvegen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887 259 682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AS</a:t>
            </a:r>
          </a:p>
        </p:txBody>
      </p:sp>
    </p:spTree>
  </p:cSld>
  <p:clrMapOvr>
    <a:masterClrMapping xmlns:a="http://schemas.openxmlformats.org/drawingml/2006/main"/>
  </p:clrMapOvr>
</p:sld>
</file>