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e31f9e385645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842503ea9445d1"/>
  </p:sldMasterIdLst>
  <p:sldIdLst>
    <p:sldId xmlns:r="http://schemas.openxmlformats.org/officeDocument/2006/relationships" id="256" r:id="R00fef670064c4f61"/>
    <p:sldId xmlns:r="http://schemas.openxmlformats.org/officeDocument/2006/relationships" id="257" r:id="R6edd5e47322f4b27"/>
    <p:sldId xmlns:r="http://schemas.openxmlformats.org/officeDocument/2006/relationships" id="258" r:id="R5777c890a0814312"/>
    <p:sldId xmlns:r="http://schemas.openxmlformats.org/officeDocument/2006/relationships" id="259" r:id="R00ba31c0b2de469d"/>
    <p:sldId xmlns:r="http://schemas.openxmlformats.org/officeDocument/2006/relationships" id="260" r:id="R5b34429ac9174972"/>
    <p:sldId xmlns:r="http://schemas.openxmlformats.org/officeDocument/2006/relationships" id="261" r:id="R0b74d64511fe456b"/>
    <p:sldId xmlns:r="http://schemas.openxmlformats.org/officeDocument/2006/relationships" id="262" r:id="R9be06169ece541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42503ea9445d1" /><Relationship Type="http://schemas.openxmlformats.org/officeDocument/2006/relationships/slide" Target="/ppt/slides/slide1.xml" Id="R00fef670064c4f61" /><Relationship Type="http://schemas.openxmlformats.org/officeDocument/2006/relationships/slide" Target="/ppt/slides/slide2.xml" Id="R6edd5e47322f4b27" /><Relationship Type="http://schemas.openxmlformats.org/officeDocument/2006/relationships/slide" Target="/ppt/slides/slide3.xml" Id="R5777c890a0814312" /><Relationship Type="http://schemas.openxmlformats.org/officeDocument/2006/relationships/slide" Target="/ppt/slides/slide4.xml" Id="R00ba31c0b2de469d" /><Relationship Type="http://schemas.openxmlformats.org/officeDocument/2006/relationships/slide" Target="/ppt/slides/slide5.xml" Id="R5b34429ac9174972" /><Relationship Type="http://schemas.openxmlformats.org/officeDocument/2006/relationships/slide" Target="/ppt/slides/slide6.xml" Id="R0b74d64511fe456b" /><Relationship Type="http://schemas.openxmlformats.org/officeDocument/2006/relationships/slide" Target="/ppt/slides/slide7.xml" Id="R9be06169ece541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3ae618be34d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73e189c9c4c94" /><Relationship Type="http://schemas.openxmlformats.org/officeDocument/2006/relationships/theme" Target="/ppt/slideMasters/theme/theme1.xml" Id="R76946243ed844a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673e189c9c4c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e14492ab349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e14cd110742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526c7b7c141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179d3b04747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6ce64225f40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fb43bb7ef41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c6f9642b846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6 100 918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STEINBAKK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leif@steinbakkrevisjon.no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887 324 832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