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1fbc7693b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8a611082d488b"/>
  </p:sldMasterIdLst>
  <p:sldIdLst>
    <p:sldId xmlns:r="http://schemas.openxmlformats.org/officeDocument/2006/relationships" id="256" r:id="R2ccac2859223449f"/>
    <p:sldId xmlns:r="http://schemas.openxmlformats.org/officeDocument/2006/relationships" id="257" r:id="R2d87c707beae415a"/>
    <p:sldId xmlns:r="http://schemas.openxmlformats.org/officeDocument/2006/relationships" id="258" r:id="R4298c71421714377"/>
    <p:sldId xmlns:r="http://schemas.openxmlformats.org/officeDocument/2006/relationships" id="259" r:id="R200d4ef19c56415a"/>
    <p:sldId xmlns:r="http://schemas.openxmlformats.org/officeDocument/2006/relationships" id="260" r:id="Rb917cd00ff2e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8a611082d488b" /><Relationship Type="http://schemas.openxmlformats.org/officeDocument/2006/relationships/slide" Target="/ppt/slides/slide1.xml" Id="R2ccac2859223449f" /><Relationship Type="http://schemas.openxmlformats.org/officeDocument/2006/relationships/slide" Target="/ppt/slides/slide2.xml" Id="R2d87c707beae415a" /><Relationship Type="http://schemas.openxmlformats.org/officeDocument/2006/relationships/slide" Target="/ppt/slides/slide3.xml" Id="R4298c71421714377" /><Relationship Type="http://schemas.openxmlformats.org/officeDocument/2006/relationships/slide" Target="/ppt/slides/slide4.xml" Id="R200d4ef19c56415a" /><Relationship Type="http://schemas.openxmlformats.org/officeDocument/2006/relationships/slide" Target="/ppt/slides/slide5.xml" Id="Rb917cd00ff2e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babe42a1c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070575e1493b" /><Relationship Type="http://schemas.openxmlformats.org/officeDocument/2006/relationships/theme" Target="/ppt/slideMasters/theme/theme1.xml" Id="R59a7f1266fad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e070575e149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66807ec67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1b8a47c3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bbbc18e54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eb50aa8f7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2df66d3c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KARMØY SJØMANNSFORENING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KARMØY SJØMANNSFORENING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Sjøenodden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887 417 822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