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709c5d5e8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3dc62c1814574"/>
  </p:sldMasterIdLst>
  <p:sldIdLst>
    <p:sldId xmlns:r="http://schemas.openxmlformats.org/officeDocument/2006/relationships" id="256" r:id="R1590e286601843ee"/>
    <p:sldId xmlns:r="http://schemas.openxmlformats.org/officeDocument/2006/relationships" id="257" r:id="R304ebbaade674959"/>
    <p:sldId xmlns:r="http://schemas.openxmlformats.org/officeDocument/2006/relationships" id="258" r:id="R8a8a55fe247f484c"/>
    <p:sldId xmlns:r="http://schemas.openxmlformats.org/officeDocument/2006/relationships" id="259" r:id="Rc481ec27dab745d9"/>
    <p:sldId xmlns:r="http://schemas.openxmlformats.org/officeDocument/2006/relationships" id="260" r:id="R13316e71087c46b7"/>
    <p:sldId xmlns:r="http://schemas.openxmlformats.org/officeDocument/2006/relationships" id="261" r:id="Rc15cc5a3fd1647b3"/>
    <p:sldId xmlns:r="http://schemas.openxmlformats.org/officeDocument/2006/relationships" id="262" r:id="R8cbcec74f858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3dc62c1814574" /><Relationship Type="http://schemas.openxmlformats.org/officeDocument/2006/relationships/slide" Target="/ppt/slides/slide1.xml" Id="R1590e286601843ee" /><Relationship Type="http://schemas.openxmlformats.org/officeDocument/2006/relationships/slide" Target="/ppt/slides/slide2.xml" Id="R304ebbaade674959" /><Relationship Type="http://schemas.openxmlformats.org/officeDocument/2006/relationships/slide" Target="/ppt/slides/slide3.xml" Id="R8a8a55fe247f484c" /><Relationship Type="http://schemas.openxmlformats.org/officeDocument/2006/relationships/slide" Target="/ppt/slides/slide4.xml" Id="Rc481ec27dab745d9" /><Relationship Type="http://schemas.openxmlformats.org/officeDocument/2006/relationships/slide" Target="/ppt/slides/slide5.xml" Id="R13316e71087c46b7" /><Relationship Type="http://schemas.openxmlformats.org/officeDocument/2006/relationships/slide" Target="/ppt/slides/slide6.xml" Id="Rc15cc5a3fd1647b3" /><Relationship Type="http://schemas.openxmlformats.org/officeDocument/2006/relationships/slide" Target="/ppt/slides/slide7.xml" Id="R8cbcec74f858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8b8934b62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265fc6a04014" /><Relationship Type="http://schemas.openxmlformats.org/officeDocument/2006/relationships/theme" Target="/ppt/slideMasters/theme/theme1.xml" Id="R85b1cee656fc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f265fc6a0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ecd4cbfa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c6903dbce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7889539b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d7dfc7a8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0dbda338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1fd71a4f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06032fa33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SVERRE NÆSBØ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 NÆSBØ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