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1bc23066c244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00d5b8a17843d7"/>
  </p:sldMasterIdLst>
  <p:sldIdLst>
    <p:sldId xmlns:r="http://schemas.openxmlformats.org/officeDocument/2006/relationships" id="256" r:id="Rf58e3cf97cf04766"/>
    <p:sldId xmlns:r="http://schemas.openxmlformats.org/officeDocument/2006/relationships" id="257" r:id="Racdfdea4699f48c9"/>
    <p:sldId xmlns:r="http://schemas.openxmlformats.org/officeDocument/2006/relationships" id="258" r:id="R7d33a6108ac448ab"/>
    <p:sldId xmlns:r="http://schemas.openxmlformats.org/officeDocument/2006/relationships" id="259" r:id="Rcc3f2fb05f32464f"/>
    <p:sldId xmlns:r="http://schemas.openxmlformats.org/officeDocument/2006/relationships" id="260" r:id="Rac9f9c37e1c64b51"/>
    <p:sldId xmlns:r="http://schemas.openxmlformats.org/officeDocument/2006/relationships" id="261" r:id="Rf3cf6ad4d8e241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00d5b8a17843d7" /><Relationship Type="http://schemas.openxmlformats.org/officeDocument/2006/relationships/slide" Target="/ppt/slides/slide1.xml" Id="Rf58e3cf97cf04766" /><Relationship Type="http://schemas.openxmlformats.org/officeDocument/2006/relationships/slide" Target="/ppt/slides/slide2.xml" Id="Racdfdea4699f48c9" /><Relationship Type="http://schemas.openxmlformats.org/officeDocument/2006/relationships/slide" Target="/ppt/slides/slide3.xml" Id="R7d33a6108ac448ab" /><Relationship Type="http://schemas.openxmlformats.org/officeDocument/2006/relationships/slide" Target="/ppt/slides/slide4.xml" Id="Rcc3f2fb05f32464f" /><Relationship Type="http://schemas.openxmlformats.org/officeDocument/2006/relationships/slide" Target="/ppt/slides/slide5.xml" Id="Rac9f9c37e1c64b51" /><Relationship Type="http://schemas.openxmlformats.org/officeDocument/2006/relationships/slide" Target="/ppt/slides/slide6.xml" Id="Rf3cf6ad4d8e241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cd6fcd019049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035bbdef04feb" /><Relationship Type="http://schemas.openxmlformats.org/officeDocument/2006/relationships/theme" Target="/ppt/slideMasters/theme/theme1.xml" Id="R2f484bd8d01641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4035bbdef04f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a89354d3b42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0354c20e144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7d724a01049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327bb9937245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ab07e023944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b041025694a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GOSSA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GOSSA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GOSSA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GOSSA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GOSSA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GOSSA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Kutterveien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3772 Kragerø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887 420 122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GOSSA INVEST AS</a:t>
            </a:r>
          </a:p>
        </p:txBody>
      </p:sp>
    </p:spTree>
  </p:cSld>
  <p:clrMapOvr>
    <a:masterClrMapping xmlns:a="http://schemas.openxmlformats.org/drawingml/2006/main"/>
  </p:clrMapOvr>
</p:sld>
</file>