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4383dfabd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44b86c9054d3f"/>
  </p:sldMasterIdLst>
  <p:sldIdLst>
    <p:sldId xmlns:r="http://schemas.openxmlformats.org/officeDocument/2006/relationships" id="256" r:id="R7b1644337faa4815"/>
    <p:sldId xmlns:r="http://schemas.openxmlformats.org/officeDocument/2006/relationships" id="257" r:id="Rf76c52a550964520"/>
    <p:sldId xmlns:r="http://schemas.openxmlformats.org/officeDocument/2006/relationships" id="258" r:id="Ra3fedf98447d4daa"/>
    <p:sldId xmlns:r="http://schemas.openxmlformats.org/officeDocument/2006/relationships" id="259" r:id="Ra71fa6d345f24341"/>
    <p:sldId xmlns:r="http://schemas.openxmlformats.org/officeDocument/2006/relationships" id="260" r:id="Rc0e004640ee1427f"/>
    <p:sldId xmlns:r="http://schemas.openxmlformats.org/officeDocument/2006/relationships" id="261" r:id="Rfe866831b1924db7"/>
    <p:sldId xmlns:r="http://schemas.openxmlformats.org/officeDocument/2006/relationships" id="262" r:id="R45891bea4aa2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44b86c9054d3f" /><Relationship Type="http://schemas.openxmlformats.org/officeDocument/2006/relationships/slide" Target="/ppt/slides/slide1.xml" Id="R7b1644337faa4815" /><Relationship Type="http://schemas.openxmlformats.org/officeDocument/2006/relationships/slide" Target="/ppt/slides/slide2.xml" Id="Rf76c52a550964520" /><Relationship Type="http://schemas.openxmlformats.org/officeDocument/2006/relationships/slide" Target="/ppt/slides/slide3.xml" Id="Ra3fedf98447d4daa" /><Relationship Type="http://schemas.openxmlformats.org/officeDocument/2006/relationships/slide" Target="/ppt/slides/slide4.xml" Id="Ra71fa6d345f24341" /><Relationship Type="http://schemas.openxmlformats.org/officeDocument/2006/relationships/slide" Target="/ppt/slides/slide5.xml" Id="Rc0e004640ee1427f" /><Relationship Type="http://schemas.openxmlformats.org/officeDocument/2006/relationships/slide" Target="/ppt/slides/slide6.xml" Id="Rfe866831b1924db7" /><Relationship Type="http://schemas.openxmlformats.org/officeDocument/2006/relationships/slide" Target="/ppt/slides/slide7.xml" Id="R45891bea4aa2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3961082b2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684ca9d241a1" /><Relationship Type="http://schemas.openxmlformats.org/officeDocument/2006/relationships/theme" Target="/ppt/slideMasters/theme/theme1.xml" Id="Rd94997354cd7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9684ca9d2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e2b46376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43370acf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56b4c1c91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dfa6b2f0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35d143f4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a44f142d0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8a609d63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EIVIND STÄRK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STÄRK GURRICH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 STÄRK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